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Masters/slideMaster2.xml" ContentType="application/vnd.openxmlformats-officedocument.presentationml.slideMaster+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2.xml" ContentType="application/vnd.openxmlformats-officedocument.theme+xml"/>
  <Override PartName="/ppt/slideMasters/slideMaster3.xml" ContentType="application/vnd.openxmlformats-officedocument.presentationml.slideMaster+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theme/theme3.xml" ContentType="application/vnd.openxmlformats-officedocument.theme+xml"/>
  <Override PartName="/ppt/slideMasters/slideMaster4.xml" ContentType="application/vnd.openxmlformats-officedocument.presentationml.slideMaster+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theme/theme4.xml" ContentType="application/vnd.openxmlformats-officedocument.theme+xml"/>
  <Override PartName="/ppt/notesMasters/notesMaster1.xml" ContentType="application/vnd.openxmlformats-officedocument.presentationml.notesMaster+xml"/>
  <Override PartName="/ppt/theme/theme5.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Slides/notesSlide4.xml" ContentType="application/vnd.openxmlformats-officedocument.presentationml.notesSlide+xml"/>
  <Override PartName="/ppt/slides/slide11.xml" ContentType="application/vnd.openxmlformats-officedocument.presentationml.slide+xml"/>
  <Override PartName="/ppt/notesSlides/notesSlide5.xml" ContentType="application/vnd.openxmlformats-officedocument.presentationml.notesSlide+xml"/>
  <Override PartName="/ppt/slides/slide12.xml" ContentType="application/vnd.openxmlformats-officedocument.presentationml.slide+xml"/>
  <Override PartName="/ppt/notesSlides/notesSlide6.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648" r:id="rId1"/>
    <p:sldMasterId id="2147483649" r:id="rId2"/>
    <p:sldMasterId id="2147483650" r:id="rId3"/>
    <p:sldMasterId id="2147483651" r:id="rId4"/>
  </p:sldMasterIdLst>
  <p:notesMasterIdLst>
    <p:notesMasterId r:id="rId5"/>
  </p:notesMasterIdLst>
  <p:sldIdLst>
    <p:sldId id="257" r:id="rId6"/>
    <p:sldId id="258" r:id="rId7"/>
    <p:sldId id="259" r:id="rId8"/>
    <p:sldId id="260" r:id="rId9"/>
    <p:sldId id="261" r:id="rId10"/>
    <p:sldId id="262" r:id="rId11"/>
    <p:sldId id="263" r:id="rId12"/>
    <p:sldId id="265" r:id="rId13"/>
    <p:sldId id="266" r:id="rId14"/>
    <p:sldId id="267" r:id="rId15"/>
    <p:sldId id="268" r:id="rId16"/>
    <p:sldId id="269" r:id="rId17"/>
  </p:sldIdLst>
  <p:sldSz cy="5143500" cx="9144000"/>
  <p:notesSz cx="6858000" cy="9144000"/>
  <p:embeddedFontLst>
    <p:embeddedFont>
      <p:font typeface="EB Garamond Medium"/>
      <p:regular r:id="rId18"/>
      <p:bold r:id="rId19"/>
      <p:italic r:id="rId20"/>
      <p:boldItalic r:id="rId21"/>
    </p:embeddedFont>
    <p:embeddedFont>
      <p:font typeface="EB Garamond SemiBold"/>
      <p:regular r:id="rId22"/>
      <p:bold r:id="rId23"/>
      <p:italic r:id="rId24"/>
      <p:boldItalic r:id="rId25"/>
    </p:embeddedFont>
    <p:embeddedFont>
      <p:font typeface="EB Garamond"/>
      <p:regular r:id="rId26"/>
      <p:bold r:id="rId27"/>
      <p:italic r:id="rId28"/>
      <p:boldItalic r:id="rId29"/>
    </p:embeddedFont>
    <p:embeddedFont>
      <p:font typeface="Public Sans"/>
      <p:regular r:id="rId30"/>
      <p:bold r:id="rId31"/>
      <p:italic r:id="rId32"/>
      <p:boldItalic r:id="rId33"/>
    </p:embeddedFont>
    <p:embeddedFont>
      <p:font typeface="EB Garamond ExtraBold"/>
      <p:bold r:id="rId34"/>
      <p:boldItalic r:id="rId35"/>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a:tblStyle styleId="{8645CD8B-8379-4346-B697-FF005FB4B97D}"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band1H>
    <a:band2H>
      <a:tcTxStyle b="off" i="off"/>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band2H>
    <a:band1V>
      <a:tcTxStyle b="off" i="off"/>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band1V>
    <a:band2V>
      <a:tcTxStyle b="off" i="off"/>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band2V>
    <a:lastCol>
      <a:tcTxStyle b="off" i="off"/>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lastCol>
    <a:firstCol>
      <a:tcTxStyle b="off" i="off"/>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firstCol>
    <a:lastRow>
      <a:tcTxStyle b="off" i="off"/>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lastRow>
    <a:seCell>
      <a:tcTxStyle b="off" i="off"/>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seCell>
    <a:swCell>
      <a:tcTxStyle b="off" i="off"/>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swCell>
    <a:firstRow>
      <a:tcTxStyle b="off" i="off"/>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firstRow>
    <a:neCell>
      <a:tcTxStyle b="off" i="off"/>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neCell>
    <a:nwCell>
      <a:tcTxStyle b="off" i="off"/>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nwCell>
  </a:tblStyle>
</a:tblStyleLst>
</file>

<file path=ppt/viewProps.xml><?xml version="1.0" encoding="utf-8"?>
<p:viewPr xmlns:p="http://schemas.openxmlformats.org/presentationml/2006/main" xmlns:r="http://schemas.openxmlformats.org/officeDocument/2006/relationships" xmlns:a="http://schemas.openxmlformats.org/drawingml/2006/main" showComments="0">
  <p:slideViewPr>
    <p:cSldViewPr snapToGrid="0">
      <p:cViewPr varScale="1">
        <p:scale>
          <a:sx n="100" d="100"/>
          <a:sy n="100" d="100"/>
        </p:scale>
        <p:origin x="0" y="0"/>
      </p:cViewPr>
      <p:guideLst>
        <p:guide orient="horz" pos="2395"/>
        <p:guide pos="2880"/>
        <p:guide orient="horz" pos="1429"/>
        <p:guide pos="423"/>
        <p:guide orient="horz" pos="158"/>
        <p:guide orient="horz" pos="2787"/>
        <p:guide pos="2001"/>
        <p:guide pos="3388"/>
      </p:guideLst>
    </p:cSldViewPr>
  </p:slideViewPr>
  <p:gridSpacing cx="0" cy="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 Id="rId26" Type="http://schemas.openxmlformats.org/officeDocument/2006/relationships/font" Target="fonts/font9.fntdata"/><Relationship Id="rId27" Type="http://schemas.openxmlformats.org/officeDocument/2006/relationships/font" Target="fonts/font10.fntdata"/><Relationship Id="rId28" Type="http://schemas.openxmlformats.org/officeDocument/2006/relationships/font" Target="fonts/font11.fntdata"/><Relationship Id="rId29" Type="http://schemas.openxmlformats.org/officeDocument/2006/relationships/font" Target="fonts/font12.fntdata"/><Relationship Id="rId30" Type="http://schemas.openxmlformats.org/officeDocument/2006/relationships/font" Target="fonts/font13.fntdata"/><Relationship Id="rId31" Type="http://schemas.openxmlformats.org/officeDocument/2006/relationships/font" Target="fonts/font14.fntdata"/><Relationship Id="rId32" Type="http://schemas.openxmlformats.org/officeDocument/2006/relationships/font" Target="fonts/font15.fntdata"/><Relationship Id="rId33" Type="http://schemas.openxmlformats.org/officeDocument/2006/relationships/font" Target="fonts/font16.fntdata"/><Relationship Id="rId34" Type="http://schemas.openxmlformats.org/officeDocument/2006/relationships/font" Target="fonts/font17.fntdata"/><Relationship Id="rId35" Type="http://schemas.openxmlformats.org/officeDocument/2006/relationships/font" Target="fonts/font18.fntdata"/><Relationship Id="rId36" Type="http://schemas.openxmlformats.org/officeDocument/2006/relationships/tableStyles" Target="tableStyles.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p:bgPr>
    </p:bg>
    <p:spTree>
      <p:nvGrpSpPr>
        <p:cNvPr id="1865" name="Shape 2"/>
        <p:cNvGrpSpPr/>
        <p:nvPr/>
      </p:nvGrpSpPr>
      <p:grpSpPr>
        <a:xfrm>
          <a:off x="0" y="0"/>
          <a:ext cx="0" cy="0"/>
          <a:chOff x="0" y="0"/>
          <a:chExt cx="0" cy="0"/>
        </a:xfrm>
      </p:grpSpPr>
      <p:sp>
        <p:nvSpPr>
          <p:cNvPr id="1053302" name="Google Shape;3;n"/>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3303" name="Google Shape;4;n"/>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6" name="Shape 3651"/>
        <p:cNvGrpSpPr/>
        <p:nvPr/>
      </p:nvGrpSpPr>
      <p:grpSpPr>
        <a:xfrm>
          <a:off x="0" y="0"/>
          <a:ext cx="0" cy="0"/>
          <a:chOff x="0" y="0"/>
          <a:chExt cx="0" cy="0"/>
        </a:xfrm>
      </p:grpSpPr>
      <p:sp>
        <p:nvSpPr>
          <p:cNvPr id="1048629" name="Google Shape;3652;p209:notes"/>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r>
              <a:t/>
            </a:r>
          </a:p>
        </p:txBody>
      </p:sp>
      <p:sp>
        <p:nvSpPr>
          <p:cNvPr id="1048630" name="Google Shape;3653;p209:notes"/>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0" name="Shape 3658"/>
        <p:cNvGrpSpPr/>
        <p:nvPr/>
      </p:nvGrpSpPr>
      <p:grpSpPr>
        <a:xfrm>
          <a:off x="0" y="0"/>
          <a:ext cx="0" cy="0"/>
          <a:chOff x="0" y="0"/>
          <a:chExt cx="0" cy="0"/>
        </a:xfrm>
      </p:grpSpPr>
      <p:sp>
        <p:nvSpPr>
          <p:cNvPr id="1048637" name="Google Shape;3659;p210:notes"/>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r>
              <a:t/>
            </a:r>
          </a:p>
        </p:txBody>
      </p:sp>
      <p:sp>
        <p:nvSpPr>
          <p:cNvPr id="1048638" name="Google Shape;3660;p210:notes"/>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5" name="Shape 3666"/>
        <p:cNvGrpSpPr/>
        <p:nvPr/>
      </p:nvGrpSpPr>
      <p:grpSpPr>
        <a:xfrm>
          <a:off x="0" y="0"/>
          <a:ext cx="0" cy="0"/>
          <a:chOff x="0" y="0"/>
          <a:chExt cx="0" cy="0"/>
        </a:xfrm>
      </p:grpSpPr>
      <p:sp>
        <p:nvSpPr>
          <p:cNvPr id="1048647" name="Google Shape;3667;g2139c03855d_0_0: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648" name="Google Shape;3668;g2139c03855d_0_0: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0" name="Shape 3683"/>
        <p:cNvGrpSpPr/>
        <p:nvPr/>
      </p:nvGrpSpPr>
      <p:grpSpPr>
        <a:xfrm>
          <a:off x="0" y="0"/>
          <a:ext cx="0" cy="0"/>
          <a:chOff x="0" y="0"/>
          <a:chExt cx="0" cy="0"/>
        </a:xfrm>
      </p:grpSpPr>
      <p:sp>
        <p:nvSpPr>
          <p:cNvPr id="1048617" name="Google Shape;3684;g2139c03855d_0_1867: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18" name="Google Shape;3685;g2139c03855d_0_1867: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3" name="Shape 3697"/>
        <p:cNvGrpSpPr/>
        <p:nvPr/>
      </p:nvGrpSpPr>
      <p:grpSpPr>
        <a:xfrm>
          <a:off x="0" y="0"/>
          <a:ext cx="0" cy="0"/>
          <a:chOff x="0" y="0"/>
          <a:chExt cx="0" cy="0"/>
        </a:xfrm>
      </p:grpSpPr>
      <p:sp>
        <p:nvSpPr>
          <p:cNvPr id="1048584" name="Google Shape;3698;p212:notes"/>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r>
              <a:t/>
            </a:r>
          </a:p>
        </p:txBody>
      </p:sp>
      <p:sp>
        <p:nvSpPr>
          <p:cNvPr id="1048585" name="Google Shape;3699;p212:notes"/>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9" name="Shape 3703"/>
        <p:cNvGrpSpPr/>
        <p:nvPr/>
      </p:nvGrpSpPr>
      <p:grpSpPr>
        <a:xfrm>
          <a:off x="0" y="0"/>
          <a:ext cx="0" cy="0"/>
          <a:chOff x="0" y="0"/>
          <a:chExt cx="0" cy="0"/>
        </a:xfrm>
      </p:grpSpPr>
      <p:sp>
        <p:nvSpPr>
          <p:cNvPr id="1048576" name="Google Shape;3704;p213:notes"/>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r>
              <a:t/>
            </a:r>
          </a:p>
        </p:txBody>
      </p:sp>
      <p:sp>
        <p:nvSpPr>
          <p:cNvPr id="1048577" name="Google Shape;3705;p213:notes"/>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3.png"/><Relationship Id="rId4"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image" Target="../media/image32.png"/><Relationship Id="rId4"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jpeg"/><Relationship Id="rId3"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image" Target="../media/image37.jpeg"/><Relationship Id="rId2"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3.png"/><Relationship Id="rId3"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3.png"/><Relationship Id="rId3"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3.png"/><Relationship Id="rId3"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3.png"/><Relationship Id="rId3"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2.png"/><Relationship Id="rId3"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2.png"/><Relationship Id="rId3"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3.png"/><Relationship Id="rId3"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7.png"/><Relationship Id="rId3"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2.png"/><Relationship Id="rId3"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8.png"/><Relationship Id="rId3"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2.png"/><Relationship Id="rId3"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3.png"/><Relationship Id="rId3"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3.png"/><Relationship Id="rId3"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3.png"/><Relationship Id="rId4"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slideMaster" Target="../slideMasters/slideMaster2.xml"/></Relationships>
</file>

<file path=ppt/slideLayouts/_rels/slideLayout221.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2.xml"/></Relationships>
</file>

<file path=ppt/slideLayouts/_rels/slideLayout222.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slideMaster" Target="../slideMasters/slideMaster2.xml"/></Relationships>
</file>

<file path=ppt/slideLayouts/_rels/slideLayout223.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2.xml"/></Relationships>
</file>

<file path=ppt/slideLayouts/_rels/slideLayout224.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Master" Target="../slideMasters/slideMaster2.xml"/></Relationships>
</file>

<file path=ppt/slideLayouts/_rels/slideLayout225.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image" Target="../media/image32.png"/><Relationship Id="rId4" Type="http://schemas.openxmlformats.org/officeDocument/2006/relationships/slideMaster" Target="../slideMasters/slideMaster2.xml"/></Relationships>
</file>

<file path=ppt/slideLayouts/_rels/slideLayout226.xml.rels><?xml version="1.0" encoding="UTF-8" standalone="yes"?>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png"/><Relationship Id="rId3" Type="http://schemas.openxmlformats.org/officeDocument/2006/relationships/slideMaster" Target="../slideMasters/slideMaster2.xml"/></Relationships>
</file>

<file path=ppt/slideLayouts/_rels/slideLayout227.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png"/><Relationship Id="rId3" Type="http://schemas.openxmlformats.org/officeDocument/2006/relationships/slideMaster" Target="../slideMasters/slideMaster2.xml"/></Relationships>
</file>

<file path=ppt/slideLayouts/_rels/slideLayout228.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png"/><Relationship Id="rId3" Type="http://schemas.openxmlformats.org/officeDocument/2006/relationships/slideMaster" Target="../slideMasters/slideMaster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2.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jpeg"/><Relationship Id="rId3" Type="http://schemas.openxmlformats.org/officeDocument/2006/relationships/slideMaster" Target="../slideMasters/slideMaster2.xml"/></Relationships>
</file>

<file path=ppt/slideLayouts/_rels/slideLayout233.xml.rels><?xml version="1.0" encoding="UTF-8" standalone="yes"?>
<Relationships xmlns="http://schemas.openxmlformats.org/package/2006/relationships"><Relationship Id="rId1" Type="http://schemas.openxmlformats.org/officeDocument/2006/relationships/image" Target="../media/image37.jpeg"/><Relationship Id="rId2" Type="http://schemas.openxmlformats.org/officeDocument/2006/relationships/slideMaster" Target="../slideMasters/slideMaster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5.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1" Type="http://schemas.openxmlformats.org/officeDocument/2006/relationships/image" Target="../media/image39.jpeg"/><Relationship Id="rId2" Type="http://schemas.openxmlformats.org/officeDocument/2006/relationships/image" Target="../media/image40.png"/><Relationship Id="rId3"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38.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0.png"/><Relationship Id="rId3" Type="http://schemas.openxmlformats.org/officeDocument/2006/relationships/image" Target="../media/image42.png"/><Relationship Id="rId4"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0.png"/><Relationship Id="rId3"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image" Target="../media/image44.jpeg"/><Relationship Id="rId2" Type="http://schemas.openxmlformats.org/officeDocument/2006/relationships/image" Target="../media/image40.png"/><Relationship Id="rId3"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1" Type="http://schemas.openxmlformats.org/officeDocument/2006/relationships/image" Target="../media/image45.jpeg"/><Relationship Id="rId2" Type="http://schemas.openxmlformats.org/officeDocument/2006/relationships/image" Target="../media/image40.png"/><Relationship Id="rId3"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43.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44.xml.rels><?xml version="1.0" encoding="UTF-8" standalone="yes"?>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0.png"/><Relationship Id="rId3" Type="http://schemas.openxmlformats.org/officeDocument/2006/relationships/slideMaster" Target="../slideMasters/slideMaster3.xml"/></Relationships>
</file>

<file path=ppt/slideLayouts/_rels/slideLayout245.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46.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47.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4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49.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7.png"/><Relationship Id="rId3"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7.png"/><Relationship Id="rId3" Type="http://schemas.openxmlformats.org/officeDocument/2006/relationships/slideMaster" Target="../slideMasters/slideMaster3.xml"/></Relationships>
</file>

<file path=ppt/slideLayouts/_rels/slideLayout251.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8.png"/><Relationship Id="rId3" Type="http://schemas.openxmlformats.org/officeDocument/2006/relationships/slideMaster" Target="../slideMasters/slideMaster3.xml"/></Relationships>
</file>

<file path=ppt/slideLayouts/_rels/slideLayout252.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8.png"/><Relationship Id="rId3" Type="http://schemas.openxmlformats.org/officeDocument/2006/relationships/slideMaster" Target="../slideMasters/slideMaster3.xml"/></Relationships>
</file>

<file path=ppt/slideLayouts/_rels/slideLayout253.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54.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7.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5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59.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2.xml.rels><?xml version="1.0" encoding="UTF-8" standalone="yes"?>
<Relationships xmlns="http://schemas.openxmlformats.org/package/2006/relationships"><Relationship Id="rId1" Type="http://schemas.openxmlformats.org/officeDocument/2006/relationships/image" Target="../media/image49.jpeg"/><Relationship Id="rId2" Type="http://schemas.openxmlformats.org/officeDocument/2006/relationships/image" Target="../media/image40.png"/><Relationship Id="rId3" Type="http://schemas.openxmlformats.org/officeDocument/2006/relationships/slideMaster" Target="../slideMasters/slideMaster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5.xml.rels><?xml version="1.0" encoding="UTF-8" standalone="yes"?>
<Relationships xmlns="http://schemas.openxmlformats.org/package/2006/relationships"><Relationship Id="rId1" Type="http://schemas.openxmlformats.org/officeDocument/2006/relationships/image" Target="../media/image50.png"/><Relationship Id="rId2" Type="http://schemas.openxmlformats.org/officeDocument/2006/relationships/slideMaster" Target="../slideMasters/slideMaster3.xml"/></Relationships>
</file>

<file path=ppt/slideLayouts/_rels/slideLayout266.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Master" Target="../slideMasters/slideMaster3.xml"/></Relationships>
</file>

<file path=ppt/slideLayouts/_rels/slideLayout267.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slideMaster" Target="../slideMasters/slideMaster3.xml"/></Relationships>
</file>

<file path=ppt/slideLayouts/_rels/slideLayout26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69.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71.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72.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73.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74.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75.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76.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77.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7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79.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81.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82.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53.png"/><Relationship Id="rId3" Type="http://schemas.openxmlformats.org/officeDocument/2006/relationships/slideMaster" Target="../slideMasters/slideMaster3.xml"/></Relationships>
</file>

<file path=ppt/slideLayouts/_rels/slideLayout283.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84.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7.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8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89.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91.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92.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93.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94.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95.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96.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97.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9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299.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301.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302.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303.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304.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305.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306.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307.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30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309.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311.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312.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313.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314.x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40.png"/><Relationship Id="rId3" Type="http://schemas.openxmlformats.org/officeDocument/2006/relationships/slideMaster" Target="../slideMasters/slideMaster3.xml"/></Relationships>
</file>

<file path=ppt/slideLayouts/_rels/slideLayout315.x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40.png"/><Relationship Id="rId3" Type="http://schemas.openxmlformats.org/officeDocument/2006/relationships/slideMaster" Target="../slideMasters/slideMaster3.xml"/></Relationships>
</file>

<file path=ppt/slideLayouts/_rels/slideLayout316.x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40.png"/><Relationship Id="rId3" Type="http://schemas.openxmlformats.org/officeDocument/2006/relationships/slideMaster" Target="../slideMasters/slideMaster3.xml"/></Relationships>
</file>

<file path=ppt/slideLayouts/_rels/slideLayout317.x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40.png"/><Relationship Id="rId3" Type="http://schemas.openxmlformats.org/officeDocument/2006/relationships/slideMaster" Target="../slideMasters/slideMaster3.xml"/></Relationships>
</file>

<file path=ppt/slideLayouts/_rels/slideLayout318.x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40.png"/><Relationship Id="rId3" Type="http://schemas.openxmlformats.org/officeDocument/2006/relationships/slideMaster" Target="../slideMasters/slideMaster3.xml"/></Relationships>
</file>

<file path=ppt/slideLayouts/_rels/slideLayout319.x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40.png"/><Relationship Id="rId3"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321.xml.rels><?xml version="1.0" encoding="UTF-8" standalone="yes"?>
<Relationships xmlns="http://schemas.openxmlformats.org/package/2006/relationships"><Relationship Id="rId1" Type="http://schemas.openxmlformats.org/officeDocument/2006/relationships/image" Target="../media/image55.jpeg"/><Relationship Id="rId2" Type="http://schemas.openxmlformats.org/officeDocument/2006/relationships/image" Target="../media/image40.png"/><Relationship Id="rId3" Type="http://schemas.openxmlformats.org/officeDocument/2006/relationships/slideMaster" Target="../slideMasters/slideMaster3.xml"/></Relationships>
</file>

<file path=ppt/slideLayouts/_rels/slideLayout322.xml.rels><?xml version="1.0" encoding="UTF-8" standalone="yes"?>
<Relationships xmlns="http://schemas.openxmlformats.org/package/2006/relationships"><Relationship Id="rId1" Type="http://schemas.openxmlformats.org/officeDocument/2006/relationships/image" Target="../media/image55.jpeg"/><Relationship Id="rId2" Type="http://schemas.openxmlformats.org/officeDocument/2006/relationships/slideMaster" Target="../slideMasters/slideMaster3.xml"/></Relationships>
</file>

<file path=ppt/slideLayouts/_rels/slideLayout323.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7.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56.png"/><Relationship Id="rId3" Type="http://schemas.openxmlformats.org/officeDocument/2006/relationships/slideMaster" Target="../slideMasters/slideMaster3.xml"/></Relationships>
</file>

<file path=ppt/slideLayouts/_rels/slideLayout32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56.png"/><Relationship Id="rId3" Type="http://schemas.openxmlformats.org/officeDocument/2006/relationships/slideMaster" Target="../slideMasters/slideMaster3.xml"/></Relationships>
</file>

<file path=ppt/slideLayouts/_rels/slideLayout329.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57.png"/><Relationship Id="rId3" Type="http://schemas.openxmlformats.org/officeDocument/2006/relationships/slideMaster" Target="../slideMasters/slideMaster3.xml"/></Relationships>
</file>

<file path=ppt/slideLayouts/_rels/slideLayout331.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58.png"/><Relationship Id="rId3" Type="http://schemas.openxmlformats.org/officeDocument/2006/relationships/slideMaster" Target="../slideMasters/slideMaster3.xml"/></Relationships>
</file>

<file path=ppt/slideLayouts/_rels/slideLayout332.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59.png"/><Relationship Id="rId3" Type="http://schemas.openxmlformats.org/officeDocument/2006/relationships/slideMaster" Target="../slideMasters/slideMaster3.xml"/></Relationships>
</file>

<file path=ppt/slideLayouts/_rels/slideLayout333.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334.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Master" Target="../slideMasters/slideMaster3.xml"/></Relationships>
</file>

<file path=ppt/slideLayouts/_rels/slideLayout335.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40.png"/><Relationship Id="rId4" Type="http://schemas.openxmlformats.org/officeDocument/2006/relationships/slideMaster" Target="../slideMasters/slideMaster3.xml"/></Relationships>
</file>

<file path=ppt/slideLayouts/_rels/slideLayout336.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40.png"/><Relationship Id="rId3" Type="http://schemas.openxmlformats.org/officeDocument/2006/relationships/image" Target="../media/image63.png"/><Relationship Id="rId4" Type="http://schemas.openxmlformats.org/officeDocument/2006/relationships/slideMaster" Target="../slideMasters/slideMaster3.xml"/></Relationships>
</file>

<file path=ppt/slideLayouts/_rels/slideLayout337.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40.png"/><Relationship Id="rId3" Type="http://schemas.openxmlformats.org/officeDocument/2006/relationships/image" Target="../media/image64.png"/><Relationship Id="rId4" Type="http://schemas.openxmlformats.org/officeDocument/2006/relationships/slideMaster" Target="../slideMasters/slideMaster3.xml"/></Relationships>
</file>

<file path=ppt/slideLayouts/_rels/slideLayout338.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40.png"/><Relationship Id="rId3" Type="http://schemas.openxmlformats.org/officeDocument/2006/relationships/image" Target="../media/image63.png"/><Relationship Id="rId4" Type="http://schemas.openxmlformats.org/officeDocument/2006/relationships/slideMaster" Target="../slideMasters/slideMaster3.xml"/></Relationships>
</file>

<file path=ppt/slideLayouts/_rels/slideLayout339.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40.png"/><Relationship Id="rId3" Type="http://schemas.openxmlformats.org/officeDocument/2006/relationships/image" Target="../media/image64.png"/><Relationship Id="rId4"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40.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slideMaster" Target="../slideMasters/slideMaster3.xml"/></Relationships>
</file>

<file path=ppt/slideLayouts/_rels/slideLayout341.x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40.png"/><Relationship Id="rId3" Type="http://schemas.openxmlformats.org/officeDocument/2006/relationships/image" Target="../media/image68.png"/><Relationship Id="rId4" Type="http://schemas.openxmlformats.org/officeDocument/2006/relationships/slideMaster" Target="../slideMasters/slideMaster3.xml"/></Relationships>
</file>

<file path=ppt/slideLayouts/_rels/slideLayout342.xml.rels><?xml version="1.0" encoding="UTF-8" standalone="yes"?>
<Relationships xmlns="http://schemas.openxmlformats.org/package/2006/relationships"><Relationship Id="rId1" Type="http://schemas.openxmlformats.org/officeDocument/2006/relationships/image" Target="../media/image69.jpeg"/><Relationship Id="rId2" Type="http://schemas.openxmlformats.org/officeDocument/2006/relationships/image" Target="../media/image40.png"/><Relationship Id="rId3" Type="http://schemas.openxmlformats.org/officeDocument/2006/relationships/slideMaster" Target="../slideMasters/slideMaster3.xml"/></Relationships>
</file>

<file path=ppt/slideLayouts/_rels/slideLayout343.xml.rels><?xml version="1.0" encoding="UTF-8" standalone="yes"?>
<Relationships xmlns="http://schemas.openxmlformats.org/package/2006/relationships"><Relationship Id="rId1" Type="http://schemas.openxmlformats.org/officeDocument/2006/relationships/image" Target="../media/image70.jpeg"/><Relationship Id="rId2" Type="http://schemas.openxmlformats.org/officeDocument/2006/relationships/image" Target="../media/image40.png"/><Relationship Id="rId3" Type="http://schemas.openxmlformats.org/officeDocument/2006/relationships/slideMaster" Target="../slideMasters/slideMaster3.xml"/></Relationships>
</file>

<file path=ppt/slideLayouts/_rels/slideLayout344.xml.rels><?xml version="1.0" encoding="UTF-8" standalone="yes"?>
<Relationships xmlns="http://schemas.openxmlformats.org/package/2006/relationships"><Relationship Id="rId1" Type="http://schemas.openxmlformats.org/officeDocument/2006/relationships/image" Target="../media/image70.jpeg"/><Relationship Id="rId2" Type="http://schemas.openxmlformats.org/officeDocument/2006/relationships/image" Target="../media/image40.png"/><Relationship Id="rId3" Type="http://schemas.openxmlformats.org/officeDocument/2006/relationships/slideMaster" Target="../slideMasters/slideMaster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8.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jpeg"/><Relationship Id="rId3" Type="http://schemas.openxmlformats.org/officeDocument/2006/relationships/slideMaster" Target="../slideMasters/slideMaster3.xml"/></Relationships>
</file>

<file path=ppt/slideLayouts/_rels/slideLayout349.xml.rels><?xml version="1.0" encoding="UTF-8" standalone="yes"?>
<Relationships xmlns="http://schemas.openxmlformats.org/package/2006/relationships"><Relationship Id="rId1" Type="http://schemas.openxmlformats.org/officeDocument/2006/relationships/image" Target="../media/image73.jpeg"/><Relationship Id="rId2"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1.xml.rels><?xml version="1.0" encoding="UTF-8" standalone="yes"?>
<Relationships xmlns="http://schemas.openxmlformats.org/package/2006/relationships"><Relationship Id="rId1" Type="http://schemas.openxmlformats.org/officeDocument/2006/relationships/image" Target="../media/image74.png"/><Relationship Id="rId2" Type="http://schemas.openxmlformats.org/officeDocument/2006/relationships/slideMaster" Target="../slideMasters/slideMaster4.xml"/></Relationships>
</file>

<file path=ppt/slideLayouts/_rels/slideLayout352.xml.rels><?xml version="1.0" encoding="UTF-8" standalone="yes"?>
<Relationships xmlns="http://schemas.openxmlformats.org/package/2006/relationships"><Relationship Id="rId1" Type="http://schemas.openxmlformats.org/officeDocument/2006/relationships/image" Target="../media/image75.jpeg"/><Relationship Id="rId2" Type="http://schemas.openxmlformats.org/officeDocument/2006/relationships/image" Target="../media/image76.png"/><Relationship Id="rId3" Type="http://schemas.openxmlformats.org/officeDocument/2006/relationships/slideMaster" Target="../slideMasters/slideMaster4.xml"/></Relationships>
</file>

<file path=ppt/slideLayouts/_rels/slideLayout353.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354.xml.rels><?xml version="1.0" encoding="UTF-8" standalone="yes"?>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6.png"/><Relationship Id="rId3" Type="http://schemas.openxmlformats.org/officeDocument/2006/relationships/image" Target="../media/image78.png"/><Relationship Id="rId4" Type="http://schemas.openxmlformats.org/officeDocument/2006/relationships/slideMaster" Target="../slideMasters/slideMaster4.xml"/></Relationships>
</file>

<file path=ppt/slideLayouts/_rels/slideLayout355.xml.rels><?xml version="1.0" encoding="UTF-8" standalone="yes"?>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76.png"/><Relationship Id="rId3" Type="http://schemas.openxmlformats.org/officeDocument/2006/relationships/slideMaster" Target="../slideMasters/slideMaster4.xml"/></Relationships>
</file>

<file path=ppt/slideLayouts/_rels/slideLayout356.xml.rels><?xml version="1.0" encoding="UTF-8" standalone="yes"?>
<Relationships xmlns="http://schemas.openxmlformats.org/package/2006/relationships"><Relationship Id="rId1" Type="http://schemas.openxmlformats.org/officeDocument/2006/relationships/image" Target="../media/image80.jpeg"/><Relationship Id="rId2" Type="http://schemas.openxmlformats.org/officeDocument/2006/relationships/image" Target="../media/image76.png"/><Relationship Id="rId3" Type="http://schemas.openxmlformats.org/officeDocument/2006/relationships/slideMaster" Target="../slideMasters/slideMaster4.xml"/></Relationships>
</file>

<file path=ppt/slideLayouts/_rels/slideLayout357.xml.rels><?xml version="1.0" encoding="UTF-8" standalone="yes"?>
<Relationships xmlns="http://schemas.openxmlformats.org/package/2006/relationships"><Relationship Id="rId1" Type="http://schemas.openxmlformats.org/officeDocument/2006/relationships/image" Target="../media/image81.jpeg"/><Relationship Id="rId2" Type="http://schemas.openxmlformats.org/officeDocument/2006/relationships/image" Target="../media/image76.png"/><Relationship Id="rId3" Type="http://schemas.openxmlformats.org/officeDocument/2006/relationships/slideMaster" Target="../slideMasters/slideMaster4.xml"/></Relationships>
</file>

<file path=ppt/slideLayouts/_rels/slideLayout358.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359.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76.png"/><Relationship Id="rId3" Type="http://schemas.openxmlformats.org/officeDocument/2006/relationships/slideMaster" Target="../slideMasters/slideMaster4.xml"/></Relationships>
</file>

<file path=ppt/slideLayouts/_rels/slideLayout361.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362.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363.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364.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365.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83.png"/><Relationship Id="rId3" Type="http://schemas.openxmlformats.org/officeDocument/2006/relationships/slideMaster" Target="../slideMasters/slideMaster4.xml"/></Relationships>
</file>

<file path=ppt/slideLayouts/_rels/slideLayout366.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83.png"/><Relationship Id="rId3" Type="http://schemas.openxmlformats.org/officeDocument/2006/relationships/slideMaster" Target="../slideMasters/slideMaster4.xml"/></Relationships>
</file>

<file path=ppt/slideLayouts/_rels/slideLayout367.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84.png"/><Relationship Id="rId3" Type="http://schemas.openxmlformats.org/officeDocument/2006/relationships/slideMaster" Target="../slideMasters/slideMaster4.xml"/></Relationships>
</file>

<file path=ppt/slideLayouts/_rels/slideLayout368.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84.png"/><Relationship Id="rId3" Type="http://schemas.openxmlformats.org/officeDocument/2006/relationships/slideMaster" Target="../slideMasters/slideMaster4.xml"/></Relationships>
</file>

<file path=ppt/slideLayouts/_rels/slideLayout369.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3.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374.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375.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376.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8.xml.rels><?xml version="1.0" encoding="UTF-8" standalone="yes"?>
<Relationships xmlns="http://schemas.openxmlformats.org/package/2006/relationships"><Relationship Id="rId1" Type="http://schemas.openxmlformats.org/officeDocument/2006/relationships/image" Target="../media/image85.jpeg"/><Relationship Id="rId2" Type="http://schemas.openxmlformats.org/officeDocument/2006/relationships/image" Target="../media/image76.png"/><Relationship Id="rId3" Type="http://schemas.openxmlformats.org/officeDocument/2006/relationships/slideMaster" Target="../slideMasters/slideMaster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1.xml.rels><?xml version="1.0" encoding="UTF-8" standalone="yes"?>
<Relationships xmlns="http://schemas.openxmlformats.org/package/2006/relationships"><Relationship Id="rId1" Type="http://schemas.openxmlformats.org/officeDocument/2006/relationships/image" Target="../media/image86.png"/><Relationship Id="rId2" Type="http://schemas.openxmlformats.org/officeDocument/2006/relationships/slideMaster" Target="../slideMasters/slideMaster4.xml"/></Relationships>
</file>

<file path=ppt/slideLayouts/_rels/slideLayout382.xml.rels><?xml version="1.0" encoding="UTF-8" standalone="yes"?>
<Relationships xmlns="http://schemas.openxmlformats.org/package/2006/relationships"><Relationship Id="rId1" Type="http://schemas.openxmlformats.org/officeDocument/2006/relationships/image" Target="../media/image87.png"/><Relationship Id="rId2" Type="http://schemas.openxmlformats.org/officeDocument/2006/relationships/slideMaster" Target="../slideMasters/slideMaster4.xml"/></Relationships>
</file>

<file path=ppt/slideLayouts/_rels/slideLayout383.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Master" Target="../slideMasters/slideMaster4.xml"/></Relationships>
</file>

<file path=ppt/slideLayouts/_rels/slideLayout384.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385.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386.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387.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388.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389.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391.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392.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393.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394.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395.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396.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397.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398.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89.png"/><Relationship Id="rId3" Type="http://schemas.openxmlformats.org/officeDocument/2006/relationships/slideMaster" Target="../slideMasters/slideMaster4.xml"/></Relationships>
</file>

<file path=ppt/slideLayouts/_rels/slideLayout399.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3.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04.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05.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06.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07.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08.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09.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11.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12.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13.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14.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15.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16.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17.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18.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19.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21.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22.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23.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24.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25.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26.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27.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28.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29.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76.png"/><Relationship Id="rId3" Type="http://schemas.openxmlformats.org/officeDocument/2006/relationships/slideMaster" Target="../slideMasters/slideMaster4.xml"/></Relationships>
</file>

<file path=ppt/slideLayouts/_rels/slideLayout431.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76.png"/><Relationship Id="rId3" Type="http://schemas.openxmlformats.org/officeDocument/2006/relationships/slideMaster" Target="../slideMasters/slideMaster4.xml"/></Relationships>
</file>

<file path=ppt/slideLayouts/_rels/slideLayout432.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76.png"/><Relationship Id="rId3" Type="http://schemas.openxmlformats.org/officeDocument/2006/relationships/slideMaster" Target="../slideMasters/slideMaster4.xml"/></Relationships>
</file>

<file path=ppt/slideLayouts/_rels/slideLayout433.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76.png"/><Relationship Id="rId3" Type="http://schemas.openxmlformats.org/officeDocument/2006/relationships/slideMaster" Target="../slideMasters/slideMaster4.xml"/></Relationships>
</file>

<file path=ppt/slideLayouts/_rels/slideLayout43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76.png"/><Relationship Id="rId3" Type="http://schemas.openxmlformats.org/officeDocument/2006/relationships/slideMaster" Target="../slideMasters/slideMaster4.xml"/></Relationships>
</file>

<file path=ppt/slideLayouts/_rels/slideLayout435.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76.png"/><Relationship Id="rId3" Type="http://schemas.openxmlformats.org/officeDocument/2006/relationships/slideMaster" Target="../slideMasters/slideMaster4.xml"/></Relationships>
</file>

<file path=ppt/slideLayouts/_rels/slideLayout436.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37.xml.rels><?xml version="1.0" encoding="UTF-8" standalone="yes"?>
<Relationships xmlns="http://schemas.openxmlformats.org/package/2006/relationships"><Relationship Id="rId1" Type="http://schemas.openxmlformats.org/officeDocument/2006/relationships/image" Target="../media/image91.jpeg"/><Relationship Id="rId2" Type="http://schemas.openxmlformats.org/officeDocument/2006/relationships/image" Target="../media/image76.png"/><Relationship Id="rId3" Type="http://schemas.openxmlformats.org/officeDocument/2006/relationships/slideMaster" Target="../slideMasters/slideMaster4.xml"/></Relationships>
</file>

<file path=ppt/slideLayouts/_rels/slideLayout438.xml.rels><?xml version="1.0" encoding="UTF-8" standalone="yes"?>
<Relationships xmlns="http://schemas.openxmlformats.org/package/2006/relationships"><Relationship Id="rId1" Type="http://schemas.openxmlformats.org/officeDocument/2006/relationships/image" Target="../media/image91.jpeg"/><Relationship Id="rId2" Type="http://schemas.openxmlformats.org/officeDocument/2006/relationships/slideMaster" Target="../slideMasters/slideMaster4.xml"/></Relationships>
</file>

<file path=ppt/slideLayouts/_rels/slideLayout439.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3.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92.png"/><Relationship Id="rId3" Type="http://schemas.openxmlformats.org/officeDocument/2006/relationships/slideMaster" Target="../slideMasters/slideMaster4.xml"/></Relationships>
</file>

<file path=ppt/slideLayouts/_rels/slideLayout444.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92.png"/><Relationship Id="rId3" Type="http://schemas.openxmlformats.org/officeDocument/2006/relationships/slideMaster" Target="../slideMasters/slideMaster4.xml"/></Relationships>
</file>

<file path=ppt/slideLayouts/_rels/slideLayout445.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46.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93.png"/><Relationship Id="rId3" Type="http://schemas.openxmlformats.org/officeDocument/2006/relationships/slideMaster" Target="../slideMasters/slideMaster4.xml"/></Relationships>
</file>

<file path=ppt/slideLayouts/_rels/slideLayout447.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94.png"/><Relationship Id="rId3" Type="http://schemas.openxmlformats.org/officeDocument/2006/relationships/slideMaster" Target="../slideMasters/slideMaster4.xml"/></Relationships>
</file>

<file path=ppt/slideLayouts/_rels/slideLayout448.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95.png"/><Relationship Id="rId3" Type="http://schemas.openxmlformats.org/officeDocument/2006/relationships/slideMaster" Target="../slideMasters/slideMaster4.xml"/></Relationships>
</file>

<file path=ppt/slideLayouts/_rels/slideLayout449.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Master" Target="../slideMasters/slideMaster4.xml"/></Relationships>
</file>

<file path=ppt/slideLayouts/_rels/slideLayout451.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png"/><Relationship Id="rId3" Type="http://schemas.openxmlformats.org/officeDocument/2006/relationships/image" Target="../media/image76.png"/><Relationship Id="rId4" Type="http://schemas.openxmlformats.org/officeDocument/2006/relationships/slideMaster" Target="../slideMasters/slideMaster4.xml"/></Relationships>
</file>

<file path=ppt/slideLayouts/_rels/slideLayout452.xml.rels><?xml version="1.0" encoding="UTF-8" standalone="yes"?>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76.png"/><Relationship Id="rId3" Type="http://schemas.openxmlformats.org/officeDocument/2006/relationships/image" Target="../media/image99.png"/><Relationship Id="rId4" Type="http://schemas.openxmlformats.org/officeDocument/2006/relationships/slideMaster" Target="../slideMasters/slideMaster4.xml"/></Relationships>
</file>

<file path=ppt/slideLayouts/_rels/slideLayout453.xml.rels><?xml version="1.0" encoding="UTF-8" standalone="yes"?>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76.png"/><Relationship Id="rId3" Type="http://schemas.openxmlformats.org/officeDocument/2006/relationships/image" Target="../media/image100.png"/><Relationship Id="rId4" Type="http://schemas.openxmlformats.org/officeDocument/2006/relationships/slideMaster" Target="../slideMasters/slideMaster4.xml"/></Relationships>
</file>

<file path=ppt/slideLayouts/_rels/slideLayout454.xml.rels><?xml version="1.0" encoding="UTF-8" standalone="yes"?>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76.png"/><Relationship Id="rId3" Type="http://schemas.openxmlformats.org/officeDocument/2006/relationships/image" Target="../media/image99.png"/><Relationship Id="rId4" Type="http://schemas.openxmlformats.org/officeDocument/2006/relationships/slideMaster" Target="../slideMasters/slideMaster4.xml"/></Relationships>
</file>

<file path=ppt/slideLayouts/_rels/slideLayout455.xml.rels><?xml version="1.0" encoding="UTF-8" standalone="yes"?>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76.png"/><Relationship Id="rId3" Type="http://schemas.openxmlformats.org/officeDocument/2006/relationships/image" Target="../media/image100.png"/><Relationship Id="rId4" Type="http://schemas.openxmlformats.org/officeDocument/2006/relationships/slideMaster" Target="../slideMasters/slideMaster4.xml"/></Relationships>
</file>

<file path=ppt/slideLayouts/_rels/slideLayout456.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76.png"/><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slideMaster" Target="../slideMasters/slideMaster4.xml"/></Relationships>
</file>

<file path=ppt/slideLayouts/_rels/slideLayout457.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76.png"/><Relationship Id="rId3" Type="http://schemas.openxmlformats.org/officeDocument/2006/relationships/image" Target="../media/image104.png"/><Relationship Id="rId4" Type="http://schemas.openxmlformats.org/officeDocument/2006/relationships/slideMaster" Target="../slideMasters/slideMaster4.xml"/></Relationships>
</file>

<file path=ppt/slideLayouts/_rels/slideLayout458.xml.rels><?xml version="1.0" encoding="UTF-8" standalone="yes"?>
<Relationships xmlns="http://schemas.openxmlformats.org/package/2006/relationships"><Relationship Id="rId1" Type="http://schemas.openxmlformats.org/officeDocument/2006/relationships/image" Target="../media/image105.jpeg"/><Relationship Id="rId2" Type="http://schemas.openxmlformats.org/officeDocument/2006/relationships/image" Target="../media/image76.png"/><Relationship Id="rId3" Type="http://schemas.openxmlformats.org/officeDocument/2006/relationships/slideMaster" Target="../slideMasters/slideMaster4.xml"/></Relationships>
</file>

<file path=ppt/slideLayouts/_rels/slideLayout459.xml.rels><?xml version="1.0" encoding="UTF-8" standalone="yes"?>
<Relationships xmlns="http://schemas.openxmlformats.org/package/2006/relationships"><Relationship Id="rId1" Type="http://schemas.openxmlformats.org/officeDocument/2006/relationships/image" Target="../media/image106.jpeg"/><Relationship Id="rId2" Type="http://schemas.openxmlformats.org/officeDocument/2006/relationships/image" Target="../media/image76.png"/><Relationship Id="rId3"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image" Target="../media/image106.jpeg"/><Relationship Id="rId2" Type="http://schemas.openxmlformats.org/officeDocument/2006/relationships/image" Target="../media/image76.png"/><Relationship Id="rId3" Type="http://schemas.openxmlformats.org/officeDocument/2006/relationships/slideMaster" Target="../slideMasters/slideMaster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4.xml.rels><?xml version="1.0" encoding="UTF-8" standalone="yes"?>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jpeg"/><Relationship Id="rId3" Type="http://schemas.openxmlformats.org/officeDocument/2006/relationships/slideMaster" Target="../slideMasters/slideMaster4.xml"/></Relationships>
</file>

<file path=ppt/slideLayouts/_rels/slideLayout465.xml.rels><?xml version="1.0" encoding="UTF-8" standalone="yes"?>
<Relationships xmlns="http://schemas.openxmlformats.org/package/2006/relationships"><Relationship Id="rId1" Type="http://schemas.openxmlformats.org/officeDocument/2006/relationships/image" Target="../media/image109.jpeg"/><Relationship Id="rId2" Type="http://schemas.openxmlformats.org/officeDocument/2006/relationships/slideMaster" Target="../slideMasters/slideMaster4.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7.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8.png"/><Relationship Id="rId3"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3.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53" name="Shape 6"/>
        <p:cNvGrpSpPr/>
        <p:nvPr/>
      </p:nvGrpSpPr>
      <p:grpSpPr>
        <a:xfrm>
          <a:off x="0" y="0"/>
          <a:ext cx="0" cy="0"/>
          <a:chOff x="0" y="0"/>
          <a:chExt cx="0" cy="0"/>
        </a:xfrm>
      </p:grpSpPr>
      <p:pic>
        <p:nvPicPr>
          <p:cNvPr id="2097162" name="Google Shape;7;p214" descr="Diagram  Description automatically generated"/>
          <p:cNvPicPr preferRelativeResize="0">
            <a:picLocks/>
          </p:cNvPicPr>
          <p:nvPr/>
        </p:nvPicPr>
        <p:blipFill rotWithShape="1">
          <a:blip xmlns:r="http://schemas.openxmlformats.org/officeDocument/2006/relationships" r:embed="rId1">
            <a:alphaModFix/>
          </a:blip>
          <a:srcRect l="0" t="0" r="0" b="0"/>
          <a:stretch>
            <a:fillRect/>
          </a:stretch>
        </p:blipFill>
        <p:spPr>
          <a:xfrm>
            <a:off x="0" y="4141"/>
            <a:ext cx="9144000" cy="5135217"/>
          </a:xfrm>
          <a:prstGeom prst="rect"/>
          <a:noFill/>
          <a:ln>
            <a:noFill/>
          </a:ln>
        </p:spPr>
      </p:pic>
      <p:cxnSp>
        <p:nvCxnSpPr>
          <p:cNvPr id="3145728" name="Google Shape;8;p214"/>
          <p:cNvCxnSpPr>
            <a:cxnSpLocks/>
          </p:cNvCxnSpPr>
          <p:nvPr/>
        </p:nvCxnSpPr>
        <p:spPr>
          <a:xfrm>
            <a:off x="343814" y="3257405"/>
            <a:ext cx="527043" cy="0"/>
          </a:xfrm>
          <a:prstGeom prst="straightConnector1"/>
          <a:noFill/>
          <a:ln w="28575" cap="flat" cmpd="sng">
            <a:solidFill>
              <a:srgbClr val="22366A"/>
            </a:solidFill>
            <a:prstDash val="solid"/>
            <a:round/>
            <a:headEnd type="none" w="sm" len="sm"/>
            <a:tailEnd type="none" w="sm" len="sm"/>
          </a:ln>
        </p:spPr>
      </p:cxnSp>
      <p:sp>
        <p:nvSpPr>
          <p:cNvPr id="1048626" name="Google Shape;9;p214"/>
          <p:cNvSpPr txBox="1"/>
          <p:nvPr>
            <p:ph type="body" idx="1"/>
          </p:nvPr>
        </p:nvSpPr>
        <p:spPr>
          <a:xfrm>
            <a:off x="261254" y="2640951"/>
            <a:ext cx="3311679" cy="440556"/>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101" name="Shape 69"/>
        <p:cNvGrpSpPr/>
        <p:nvPr/>
      </p:nvGrpSpPr>
      <p:grpSpPr>
        <a:xfrm>
          <a:off x="0" y="0"/>
          <a:ext cx="0" cy="0"/>
          <a:chOff x="0" y="0"/>
          <a:chExt cx="0" cy="0"/>
        </a:xfrm>
      </p:grpSpPr>
      <p:pic>
        <p:nvPicPr>
          <p:cNvPr id="2097438" name="Google Shape;70;p222"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6"/>
            <a:ext cx="9143990" cy="5143494"/>
          </a:xfrm>
          <a:prstGeom prst="rect"/>
          <a:noFill/>
          <a:ln>
            <a:noFill/>
          </a:ln>
        </p:spPr>
      </p:pic>
      <p:sp>
        <p:nvSpPr>
          <p:cNvPr id="1050695" name="Google Shape;71;p222"/>
          <p:cNvSpPr/>
          <p:nvPr>
            <p:ph type="pic" idx="2"/>
          </p:nvPr>
        </p:nvSpPr>
        <p:spPr>
          <a:xfrm>
            <a:off x="4983850" y="776920"/>
            <a:ext cx="4160150" cy="4050508"/>
          </a:xfrm>
          <a:prstGeom prst="rect"/>
          <a:noFill/>
          <a:ln>
            <a:noFill/>
          </a:ln>
        </p:spPr>
      </p:sp>
      <p:sp>
        <p:nvSpPr>
          <p:cNvPr id="1050696" name="Google Shape;72;p222"/>
          <p:cNvSpPr txBox="1"/>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697" name="Google Shape;73;p222"/>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698" name="Google Shape;74;p22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944" name="Shape 1687"/>
        <p:cNvGrpSpPr/>
        <p:nvPr/>
      </p:nvGrpSpPr>
      <p:grpSpPr>
        <a:xfrm>
          <a:off x="0" y="0"/>
          <a:ext cx="0" cy="0"/>
          <a:chOff x="0" y="0"/>
          <a:chExt cx="0" cy="0"/>
        </a:xfrm>
      </p:grpSpPr>
      <p:sp>
        <p:nvSpPr>
          <p:cNvPr id="1050121" name="Google Shape;1688;p313"/>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pic>
        <p:nvPicPr>
          <p:cNvPr id="2097369" name="Google Shape;1689;p313"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4000" cy="5143500"/>
          </a:xfrm>
          <a:prstGeom prst="rect"/>
          <a:noFill/>
          <a:ln>
            <a:noFill/>
          </a:ln>
        </p:spPr>
      </p:pic>
      <p:grpSp>
        <p:nvGrpSpPr>
          <p:cNvPr id="945" name="Google Shape;1690;p313"/>
          <p:cNvGrpSpPr/>
          <p:nvPr/>
        </p:nvGrpSpPr>
        <p:grpSpPr>
          <a:xfrm>
            <a:off x="3907491" y="3547977"/>
            <a:ext cx="1329018" cy="71718"/>
            <a:chOff x="3907491" y="3547977"/>
            <a:chExt cx="1329018" cy="71718"/>
          </a:xfrm>
        </p:grpSpPr>
        <p:sp>
          <p:nvSpPr>
            <p:cNvPr id="1050122" name="Google Shape;1691;p313"/>
            <p:cNvSpPr/>
            <p:nvPr/>
          </p:nvSpPr>
          <p:spPr>
            <a:xfrm>
              <a:off x="46059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50123" name="Google Shape;1692;p313"/>
            <p:cNvSpPr/>
            <p:nvPr/>
          </p:nvSpPr>
          <p:spPr>
            <a:xfrm>
              <a:off x="44662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50124" name="Google Shape;1693;p313"/>
            <p:cNvSpPr/>
            <p:nvPr/>
          </p:nvSpPr>
          <p:spPr>
            <a:xfrm>
              <a:off x="43265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50125" name="Google Shape;1694;p313"/>
            <p:cNvSpPr/>
            <p:nvPr/>
          </p:nvSpPr>
          <p:spPr>
            <a:xfrm>
              <a:off x="41868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50126" name="Google Shape;1695;p313"/>
            <p:cNvSpPr/>
            <p:nvPr/>
          </p:nvSpPr>
          <p:spPr>
            <a:xfrm>
              <a:off x="40471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50127" name="Google Shape;1696;p313"/>
            <p:cNvSpPr/>
            <p:nvPr/>
          </p:nvSpPr>
          <p:spPr>
            <a:xfrm>
              <a:off x="39074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50128" name="Google Shape;1697;p313"/>
            <p:cNvSpPr/>
            <p:nvPr/>
          </p:nvSpPr>
          <p:spPr>
            <a:xfrm>
              <a:off x="51647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50129" name="Google Shape;1698;p313"/>
            <p:cNvSpPr/>
            <p:nvPr/>
          </p:nvSpPr>
          <p:spPr>
            <a:xfrm>
              <a:off x="50250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50130" name="Google Shape;1699;p313"/>
            <p:cNvSpPr/>
            <p:nvPr/>
          </p:nvSpPr>
          <p:spPr>
            <a:xfrm>
              <a:off x="48853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50131" name="Google Shape;1700;p313"/>
            <p:cNvSpPr/>
            <p:nvPr/>
          </p:nvSpPr>
          <p:spPr>
            <a:xfrm>
              <a:off x="47456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grpSp>
      <p:sp>
        <p:nvSpPr>
          <p:cNvPr id="1050132" name="Google Shape;1701;p313"/>
          <p:cNvSpPr txBox="1"/>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2000" i="1" strike="noStrike" u="none">
                <a:solidFill>
                  <a:schemeClr val="lt2"/>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082" name="Shape 1702"/>
        <p:cNvGrpSpPr/>
        <p:nvPr/>
      </p:nvGrpSpPr>
      <p:grpSpPr>
        <a:xfrm>
          <a:off x="0" y="0"/>
          <a:ext cx="0" cy="0"/>
          <a:chOff x="0" y="0"/>
          <a:chExt cx="0" cy="0"/>
        </a:xfrm>
      </p:grpSpPr>
      <p:sp>
        <p:nvSpPr>
          <p:cNvPr id="1050634" name="Google Shape;1703;p314"/>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pic>
        <p:nvPicPr>
          <p:cNvPr id="2097429" name="Google Shape;1704;p314"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4000" cy="5143500"/>
          </a:xfrm>
          <a:prstGeom prst="rect"/>
          <a:noFill/>
          <a:ln>
            <a:noFill/>
          </a:ln>
        </p:spPr>
      </p:pic>
      <p:grpSp>
        <p:nvGrpSpPr>
          <p:cNvPr id="1083" name="Google Shape;1705;p314"/>
          <p:cNvGrpSpPr/>
          <p:nvPr/>
        </p:nvGrpSpPr>
        <p:grpSpPr>
          <a:xfrm>
            <a:off x="3907491" y="3547977"/>
            <a:ext cx="1329018" cy="71718"/>
            <a:chOff x="3837640" y="2865532"/>
            <a:chExt cx="1329018" cy="71718"/>
          </a:xfrm>
        </p:grpSpPr>
        <p:sp>
          <p:nvSpPr>
            <p:cNvPr id="1050635" name="Google Shape;1706;p314"/>
            <p:cNvSpPr/>
            <p:nvPr/>
          </p:nvSpPr>
          <p:spPr>
            <a:xfrm>
              <a:off x="45361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50636" name="Google Shape;1707;p314"/>
            <p:cNvSpPr/>
            <p:nvPr/>
          </p:nvSpPr>
          <p:spPr>
            <a:xfrm>
              <a:off x="43964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50637" name="Google Shape;1708;p314"/>
            <p:cNvSpPr/>
            <p:nvPr/>
          </p:nvSpPr>
          <p:spPr>
            <a:xfrm>
              <a:off x="42567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50638" name="Google Shape;1709;p314"/>
            <p:cNvSpPr/>
            <p:nvPr/>
          </p:nvSpPr>
          <p:spPr>
            <a:xfrm>
              <a:off x="41170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50639" name="Google Shape;1710;p314"/>
            <p:cNvSpPr/>
            <p:nvPr/>
          </p:nvSpPr>
          <p:spPr>
            <a:xfrm>
              <a:off x="39773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50640" name="Google Shape;1711;p314"/>
            <p:cNvSpPr/>
            <p:nvPr/>
          </p:nvSpPr>
          <p:spPr>
            <a:xfrm>
              <a:off x="38376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50641" name="Google Shape;1712;p314"/>
            <p:cNvSpPr/>
            <p:nvPr/>
          </p:nvSpPr>
          <p:spPr>
            <a:xfrm>
              <a:off x="50949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50642" name="Google Shape;1713;p314"/>
            <p:cNvSpPr/>
            <p:nvPr/>
          </p:nvSpPr>
          <p:spPr>
            <a:xfrm>
              <a:off x="49552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50643" name="Google Shape;1714;p314"/>
            <p:cNvSpPr/>
            <p:nvPr/>
          </p:nvSpPr>
          <p:spPr>
            <a:xfrm>
              <a:off x="48155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50644" name="Google Shape;1715;p314"/>
            <p:cNvSpPr/>
            <p:nvPr/>
          </p:nvSpPr>
          <p:spPr>
            <a:xfrm>
              <a:off x="46758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grpSp>
      <p:sp>
        <p:nvSpPr>
          <p:cNvPr id="1050645" name="Google Shape;1716;p314"/>
          <p:cNvSpPr txBox="1"/>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2000" i="1" strike="noStrike" u="none">
                <a:solidFill>
                  <a:schemeClr val="accen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907" name="Shape 1717"/>
        <p:cNvGrpSpPr/>
        <p:nvPr/>
      </p:nvGrpSpPr>
      <p:grpSpPr>
        <a:xfrm>
          <a:off x="0" y="0"/>
          <a:ext cx="0" cy="0"/>
          <a:chOff x="0" y="0"/>
          <a:chExt cx="0" cy="0"/>
        </a:xfrm>
      </p:grpSpPr>
      <p:pic>
        <p:nvPicPr>
          <p:cNvPr id="2097343" name="Google Shape;1718;p315" descr="Background pattern  Description automatically generated with medium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4000" cy="5143500"/>
          </a:xfrm>
          <a:prstGeom prst="rect"/>
          <a:noFill/>
          <a:ln>
            <a:noFill/>
          </a:ln>
        </p:spPr>
      </p:pic>
      <p:pic>
        <p:nvPicPr>
          <p:cNvPr id="2097344" name="Google Shape;1719;p315" descr="A group of people sitting at a table  Description automatically generated with low confidence"/>
          <p:cNvPicPr preferRelativeResize="0">
            <a:picLocks/>
          </p:cNvPicPr>
          <p:nvPr/>
        </p:nvPicPr>
        <p:blipFill rotWithShape="1">
          <a:blip xmlns:r="http://schemas.openxmlformats.org/officeDocument/2006/relationships" r:embed="rId2">
            <a:alphaModFix/>
          </a:blip>
          <a:srcRect l="11613" t="29182" r="0" b="0"/>
          <a:stretch>
            <a:fillRect/>
          </a:stretch>
        </p:blipFill>
        <p:spPr>
          <a:xfrm>
            <a:off x="4864308" y="0"/>
            <a:ext cx="4279692" cy="5143500"/>
          </a:xfrm>
          <a:prstGeom prst="rect"/>
          <a:noFill/>
          <a:ln>
            <a:noFill/>
          </a:ln>
        </p:spPr>
      </p:pic>
      <p:pic>
        <p:nvPicPr>
          <p:cNvPr id="2097345" name="Google Shape;1720;p315" descr="Shape  Description automatically generated with low confidence"/>
          <p:cNvPicPr preferRelativeResize="0">
            <a:picLocks/>
          </p:cNvPicPr>
          <p:nvPr/>
        </p:nvPicPr>
        <p:blipFill rotWithShape="1">
          <a:blip xmlns:r="http://schemas.openxmlformats.org/officeDocument/2006/relationships" r:embed="rId3">
            <a:alphaModFix/>
          </a:blip>
          <a:srcRect l="0" t="0" r="0" b="0"/>
          <a:stretch>
            <a:fillRect/>
          </a:stretch>
        </p:blipFill>
        <p:spPr>
          <a:xfrm>
            <a:off x="0" y="0"/>
            <a:ext cx="9144000" cy="5143500"/>
          </a:xfrm>
          <a:prstGeom prst="rect"/>
          <a:noFill/>
          <a:ln>
            <a:noFill/>
          </a:ln>
        </p:spPr>
      </p:pic>
      <p:sp>
        <p:nvSpPr>
          <p:cNvPr id="1049984" name="Google Shape;1721;p315"/>
          <p:cNvSpPr/>
          <p:nvPr/>
        </p:nvSpPr>
        <p:spPr>
          <a:xfrm>
            <a:off x="0" y="1107751"/>
            <a:ext cx="4864308" cy="292799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r>
              <a:t/>
            </a:r>
            <a:endParaRPr b="0" cap="none" sz="1400" i="0" strike="noStrike" u="none">
              <a:solidFill>
                <a:schemeClr val="lt1"/>
              </a:solidFill>
              <a:latin typeface="Arial"/>
              <a:ea typeface="Arial"/>
              <a:cs typeface="Arial"/>
              <a:sym typeface="Arial"/>
            </a:endParaRPr>
          </a:p>
        </p:txBody>
      </p:sp>
      <p:sp>
        <p:nvSpPr>
          <p:cNvPr id="1049985" name="Google Shape;1722;p315"/>
          <p:cNvSpPr/>
          <p:nvPr/>
        </p:nvSpPr>
        <p:spPr>
          <a:xfrm>
            <a:off x="185197" y="1339045"/>
            <a:ext cx="69448" cy="2465408"/>
          </a:xfrm>
          <a:prstGeom prst="rect"/>
          <a:solidFill>
            <a:schemeClr val="lt1"/>
          </a:solidFill>
          <a:ln w="12700" cap="flat" cmpd="sng">
            <a:solidFill>
              <a:srgbClr val="31538F"/>
            </a:solidFill>
            <a:prstDash val="solid"/>
            <a:miter lim="800000"/>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9986" name="Google Shape;1723;p315"/>
          <p:cNvSpPr txBox="1"/>
          <p:nvPr>
            <p:ph type="title"/>
          </p:nvPr>
        </p:nvSpPr>
        <p:spPr>
          <a:xfrm>
            <a:off x="387873" y="1377777"/>
            <a:ext cx="3421450" cy="459275"/>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2000" i="1"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987" name="Google Shape;1724;p315"/>
          <p:cNvSpPr txBox="1"/>
          <p:nvPr>
            <p:ph type="body" idx="1"/>
          </p:nvPr>
        </p:nvSpPr>
        <p:spPr>
          <a:xfrm>
            <a:off x="387873" y="1985160"/>
            <a:ext cx="4343206" cy="1819294"/>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058" name="Shape 1725"/>
        <p:cNvGrpSpPr/>
        <p:nvPr/>
      </p:nvGrpSpPr>
      <p:grpSpPr>
        <a:xfrm>
          <a:off x="0" y="0"/>
          <a:ext cx="0" cy="0"/>
          <a:chOff x="0" y="0"/>
          <a:chExt cx="0" cy="0"/>
        </a:xfrm>
      </p:grpSpPr>
      <p:pic>
        <p:nvPicPr>
          <p:cNvPr id="2097411" name="Google Shape;1726;p316" descr="Background pattern  Description automatically generated"/>
          <p:cNvPicPr preferRelativeResize="0">
            <a:picLocks/>
          </p:cNvPicPr>
          <p:nvPr/>
        </p:nvPicPr>
        <p:blipFill rotWithShape="1">
          <a:blip xmlns:r="http://schemas.openxmlformats.org/officeDocument/2006/relationships" r:embed="rId1">
            <a:alphaModFix amt="5000"/>
          </a:blip>
          <a:srcRect l="0" t="0" r="0" b="0"/>
          <a:stretch>
            <a:fillRect/>
          </a:stretch>
        </p:blipFill>
        <p:spPr>
          <a:xfrm>
            <a:off x="-1879" y="0"/>
            <a:ext cx="9145880" cy="5143500"/>
          </a:xfrm>
          <a:prstGeom prst="rect"/>
          <a:noFill/>
          <a:ln>
            <a:noFill/>
          </a:ln>
        </p:spPr>
      </p:pic>
      <p:pic>
        <p:nvPicPr>
          <p:cNvPr id="2097412" name="Google Shape;1727;p316"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90" cy="5143494"/>
          </a:xfrm>
          <a:prstGeom prst="rect"/>
          <a:noFill/>
          <a:ln>
            <a:noFill/>
          </a:ln>
        </p:spPr>
      </p:pic>
      <p:grpSp>
        <p:nvGrpSpPr>
          <p:cNvPr id="1059" name="Google Shape;1728;p316"/>
          <p:cNvGrpSpPr/>
          <p:nvPr/>
        </p:nvGrpSpPr>
        <p:grpSpPr>
          <a:xfrm>
            <a:off x="-900" y="1034935"/>
            <a:ext cx="9146700" cy="1842077"/>
            <a:chOff x="-900" y="1034935"/>
            <a:chExt cx="9146700" cy="1842077"/>
          </a:xfrm>
        </p:grpSpPr>
        <p:sp>
          <p:nvSpPr>
            <p:cNvPr id="1050554" name="Google Shape;1729;p316"/>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cxnSp>
          <p:nvCxnSpPr>
            <p:cNvPr id="3145960" name="Google Shape;1730;p316"/>
            <p:cNvCxnSpPr>
              <a:cxnSpLocks/>
            </p:cNvCxnSpPr>
            <p:nvPr/>
          </p:nvCxnSpPr>
          <p:spPr>
            <a:xfrm>
              <a:off x="-900" y="1034935"/>
              <a:ext cx="9145800" cy="0"/>
            </a:xfrm>
            <a:prstGeom prst="straightConnector1"/>
            <a:noFill/>
            <a:ln w="12700" cap="flat" cmpd="sng">
              <a:solidFill>
                <a:schemeClr val="accent2"/>
              </a:solidFill>
              <a:prstDash val="solid"/>
              <a:round/>
              <a:headEnd type="none" w="sm" len="sm"/>
              <a:tailEnd type="none" w="sm" len="sm"/>
            </a:ln>
          </p:spPr>
        </p:cxnSp>
      </p:grpSp>
      <p:pic>
        <p:nvPicPr>
          <p:cNvPr id="2097413" name="Google Shape;1731;p316"/>
          <p:cNvPicPr preferRelativeResize="0">
            <a:picLocks/>
          </p:cNvPicPr>
          <p:nvPr/>
        </p:nvPicPr>
        <p:blipFill rotWithShape="1">
          <a:blip xmlns:r="http://schemas.openxmlformats.org/officeDocument/2006/relationships" r:embed="rId3">
            <a:alphaModFix/>
          </a:blip>
          <a:srcRect l="0" t="0" r="0" b="0"/>
          <a:stretch>
            <a:fillRect/>
          </a:stretch>
        </p:blipFill>
        <p:spPr>
          <a:xfrm>
            <a:off x="244973" y="966439"/>
            <a:ext cx="4181755" cy="4151489"/>
          </a:xfrm>
          <a:prstGeom prst="rect"/>
          <a:noFill/>
          <a:ln>
            <a:noFill/>
          </a:ln>
        </p:spPr>
      </p:pic>
      <p:sp>
        <p:nvSpPr>
          <p:cNvPr id="1050555" name="Google Shape;1732;p316"/>
          <p:cNvSpPr txBox="1"/>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accent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866" name="Shape 1733"/>
        <p:cNvGrpSpPr/>
        <p:nvPr/>
      </p:nvGrpSpPr>
      <p:grpSpPr>
        <a:xfrm>
          <a:off x="0" y="0"/>
          <a:ext cx="0" cy="0"/>
          <a:chOff x="0" y="0"/>
          <a:chExt cx="0" cy="0"/>
        </a:xfrm>
      </p:grpSpPr>
      <p:pic>
        <p:nvPicPr>
          <p:cNvPr id="2097327" name="Google Shape;1734;p317" descr="Background pattern  Description automatically generated"/>
          <p:cNvPicPr preferRelativeResize="0">
            <a:picLocks/>
          </p:cNvPicPr>
          <p:nvPr/>
        </p:nvPicPr>
        <p:blipFill rotWithShape="1">
          <a:blip xmlns:r="http://schemas.openxmlformats.org/officeDocument/2006/relationships" r:embed="rId1">
            <a:alphaModFix amt="5000"/>
          </a:blip>
          <a:srcRect l="0" t="0" r="0" b="0"/>
          <a:stretch>
            <a:fillRect/>
          </a:stretch>
        </p:blipFill>
        <p:spPr>
          <a:xfrm>
            <a:off x="-1879" y="0"/>
            <a:ext cx="9145880" cy="5143500"/>
          </a:xfrm>
          <a:prstGeom prst="rect"/>
          <a:noFill/>
          <a:ln>
            <a:noFill/>
          </a:ln>
        </p:spPr>
      </p:pic>
      <p:pic>
        <p:nvPicPr>
          <p:cNvPr id="2097328" name="Google Shape;1735;p317"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90" cy="5143494"/>
          </a:xfrm>
          <a:prstGeom prst="rect"/>
          <a:noFill/>
          <a:ln>
            <a:noFill/>
          </a:ln>
        </p:spPr>
      </p:pic>
      <p:cxnSp>
        <p:nvCxnSpPr>
          <p:cNvPr id="3145885" name="Google Shape;1736;p317"/>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49870" name="Google Shape;1737;p317"/>
          <p:cNvSpPr/>
          <p:nvPr/>
        </p:nvSpPr>
        <p:spPr>
          <a:xfrm>
            <a:off x="0" y="1037770"/>
            <a:ext cx="9144000" cy="1613989"/>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pic>
        <p:nvPicPr>
          <p:cNvPr id="2097329" name="Google Shape;1738;p317"/>
          <p:cNvPicPr preferRelativeResize="0">
            <a:picLocks/>
          </p:cNvPicPr>
          <p:nvPr/>
        </p:nvPicPr>
        <p:blipFill rotWithShape="1">
          <a:blip xmlns:r="http://schemas.openxmlformats.org/officeDocument/2006/relationships" r:embed="rId3">
            <a:alphaModFix/>
          </a:blip>
          <a:srcRect l="0" t="-453" r="0" b="47599"/>
          <a:stretch>
            <a:fillRect/>
          </a:stretch>
        </p:blipFill>
        <p:spPr>
          <a:xfrm flipH="1">
            <a:off x="349865" y="721112"/>
            <a:ext cx="3612538" cy="4395173"/>
          </a:xfrm>
          <a:prstGeom prst="rect"/>
          <a:noFill/>
          <a:ln>
            <a:noFill/>
          </a:ln>
        </p:spPr>
      </p:pic>
      <p:sp>
        <p:nvSpPr>
          <p:cNvPr id="1049871" name="Google Shape;1739;p317"/>
          <p:cNvSpPr txBox="1"/>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053" name="Shape 1740"/>
        <p:cNvGrpSpPr/>
        <p:nvPr/>
      </p:nvGrpSpPr>
      <p:grpSpPr>
        <a:xfrm>
          <a:off x="0" y="0"/>
          <a:ext cx="0" cy="0"/>
          <a:chOff x="0" y="0"/>
          <a:chExt cx="0" cy="0"/>
        </a:xfrm>
      </p:grpSpPr>
      <p:pic>
        <p:nvPicPr>
          <p:cNvPr id="2097407" name="Google Shape;1741;p318" descr="Background pattern  Description automatically generated"/>
          <p:cNvPicPr preferRelativeResize="0">
            <a:picLocks/>
          </p:cNvPicPr>
          <p:nvPr/>
        </p:nvPicPr>
        <p:blipFill rotWithShape="1">
          <a:blip xmlns:r="http://schemas.openxmlformats.org/officeDocument/2006/relationships" r:embed="rId1">
            <a:alphaModFix amt="5000"/>
          </a:blip>
          <a:srcRect l="0" t="0" r="0" b="0"/>
          <a:stretch>
            <a:fillRect/>
          </a:stretch>
        </p:blipFill>
        <p:spPr>
          <a:xfrm>
            <a:off x="-1879" y="0"/>
            <a:ext cx="9145880" cy="5143500"/>
          </a:xfrm>
          <a:prstGeom prst="rect"/>
          <a:noFill/>
          <a:ln>
            <a:noFill/>
          </a:ln>
        </p:spPr>
      </p:pic>
      <p:pic>
        <p:nvPicPr>
          <p:cNvPr id="2097408" name="Google Shape;1742;p318"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90" cy="5143494"/>
          </a:xfrm>
          <a:prstGeom prst="rect"/>
          <a:noFill/>
          <a:ln>
            <a:noFill/>
          </a:ln>
        </p:spPr>
      </p:pic>
      <p:grpSp>
        <p:nvGrpSpPr>
          <p:cNvPr id="1054" name="Google Shape;1743;p318"/>
          <p:cNvGrpSpPr/>
          <p:nvPr/>
        </p:nvGrpSpPr>
        <p:grpSpPr>
          <a:xfrm>
            <a:off x="-900" y="1034935"/>
            <a:ext cx="9146700" cy="1842077"/>
            <a:chOff x="-900" y="1034935"/>
            <a:chExt cx="9146700" cy="1842077"/>
          </a:xfrm>
        </p:grpSpPr>
        <p:sp>
          <p:nvSpPr>
            <p:cNvPr id="1050539" name="Google Shape;1744;p318"/>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cxnSp>
          <p:nvCxnSpPr>
            <p:cNvPr id="3145959" name="Google Shape;1745;p318"/>
            <p:cNvCxnSpPr>
              <a:cxnSpLocks/>
            </p:cNvCxnSpPr>
            <p:nvPr/>
          </p:nvCxnSpPr>
          <p:spPr>
            <a:xfrm>
              <a:off x="-900" y="1034935"/>
              <a:ext cx="9145800" cy="0"/>
            </a:xfrm>
            <a:prstGeom prst="straightConnector1"/>
            <a:noFill/>
            <a:ln w="12700" cap="flat" cmpd="sng">
              <a:solidFill>
                <a:schemeClr val="dk2"/>
              </a:solidFill>
              <a:prstDash val="solid"/>
              <a:round/>
              <a:headEnd type="none" w="sm" len="sm"/>
              <a:tailEnd type="none" w="sm" len="sm"/>
            </a:ln>
          </p:spPr>
        </p:cxnSp>
      </p:grpSp>
      <p:pic>
        <p:nvPicPr>
          <p:cNvPr id="2097409" name="Google Shape;1746;p318"/>
          <p:cNvPicPr preferRelativeResize="0">
            <a:picLocks/>
          </p:cNvPicPr>
          <p:nvPr/>
        </p:nvPicPr>
        <p:blipFill rotWithShape="1">
          <a:blip xmlns:r="http://schemas.openxmlformats.org/officeDocument/2006/relationships" r:embed="rId3">
            <a:alphaModFix/>
          </a:blip>
          <a:srcRect l="0" t="0" r="0" b="0"/>
          <a:stretch>
            <a:fillRect/>
          </a:stretch>
        </p:blipFill>
        <p:spPr>
          <a:xfrm>
            <a:off x="244973" y="966439"/>
            <a:ext cx="4181755" cy="4151489"/>
          </a:xfrm>
          <a:prstGeom prst="rect"/>
          <a:noFill/>
          <a:ln>
            <a:noFill/>
          </a:ln>
        </p:spPr>
      </p:pic>
      <p:sp>
        <p:nvSpPr>
          <p:cNvPr id="1050540" name="Google Shape;1747;p318"/>
          <p:cNvSpPr txBox="1"/>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905" name="Shape 1748"/>
        <p:cNvGrpSpPr/>
        <p:nvPr/>
      </p:nvGrpSpPr>
      <p:grpSpPr>
        <a:xfrm>
          <a:off x="0" y="0"/>
          <a:ext cx="0" cy="0"/>
          <a:chOff x="0" y="0"/>
          <a:chExt cx="0" cy="0"/>
        </a:xfrm>
      </p:grpSpPr>
      <p:pic>
        <p:nvPicPr>
          <p:cNvPr id="2097339" name="Google Shape;1749;p319" descr="Background pattern  Description automatically generated"/>
          <p:cNvPicPr preferRelativeResize="0">
            <a:picLocks/>
          </p:cNvPicPr>
          <p:nvPr/>
        </p:nvPicPr>
        <p:blipFill rotWithShape="1">
          <a:blip xmlns:r="http://schemas.openxmlformats.org/officeDocument/2006/relationships" r:embed="rId1">
            <a:alphaModFix amt="5000"/>
          </a:blip>
          <a:srcRect l="0" t="0" r="0" b="0"/>
          <a:stretch>
            <a:fillRect/>
          </a:stretch>
        </p:blipFill>
        <p:spPr>
          <a:xfrm>
            <a:off x="-1879" y="0"/>
            <a:ext cx="9145880" cy="5143500"/>
          </a:xfrm>
          <a:prstGeom prst="rect"/>
          <a:noFill/>
          <a:ln>
            <a:noFill/>
          </a:ln>
        </p:spPr>
      </p:pic>
      <p:pic>
        <p:nvPicPr>
          <p:cNvPr id="2097340" name="Google Shape;1750;p319"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90" cy="5143494"/>
          </a:xfrm>
          <a:prstGeom prst="rect"/>
          <a:noFill/>
          <a:ln>
            <a:noFill/>
          </a:ln>
        </p:spPr>
      </p:pic>
      <p:cxnSp>
        <p:nvCxnSpPr>
          <p:cNvPr id="3145899" name="Google Shape;1751;p319"/>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49963" name="Google Shape;1752;p319"/>
          <p:cNvSpPr/>
          <p:nvPr/>
        </p:nvSpPr>
        <p:spPr>
          <a:xfrm>
            <a:off x="0" y="1037770"/>
            <a:ext cx="9144000" cy="161398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pic>
        <p:nvPicPr>
          <p:cNvPr id="2097341" name="Google Shape;1753;p319"/>
          <p:cNvPicPr preferRelativeResize="0">
            <a:picLocks/>
          </p:cNvPicPr>
          <p:nvPr/>
        </p:nvPicPr>
        <p:blipFill rotWithShape="1">
          <a:blip xmlns:r="http://schemas.openxmlformats.org/officeDocument/2006/relationships" r:embed="rId3">
            <a:alphaModFix/>
          </a:blip>
          <a:srcRect l="0" t="-453" r="0" b="47599"/>
          <a:stretch>
            <a:fillRect/>
          </a:stretch>
        </p:blipFill>
        <p:spPr>
          <a:xfrm flipH="1">
            <a:off x="349865" y="721112"/>
            <a:ext cx="3612538" cy="4395173"/>
          </a:xfrm>
          <a:prstGeom prst="rect"/>
          <a:noFill/>
          <a:ln>
            <a:noFill/>
          </a:ln>
        </p:spPr>
      </p:pic>
      <p:sp>
        <p:nvSpPr>
          <p:cNvPr id="1049964" name="Google Shape;1754;p319"/>
          <p:cNvSpPr txBox="1"/>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081" name="Shape 1755"/>
        <p:cNvGrpSpPr/>
        <p:nvPr/>
      </p:nvGrpSpPr>
      <p:grpSpPr>
        <a:xfrm>
          <a:off x="0" y="0"/>
          <a:ext cx="0" cy="0"/>
          <a:chOff x="0" y="0"/>
          <a:chExt cx="0" cy="0"/>
        </a:xfrm>
      </p:grpSpPr>
      <p:pic>
        <p:nvPicPr>
          <p:cNvPr id="2097425" name="Google Shape;1756;p320"/>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4000" cy="5143500"/>
          </a:xfrm>
          <a:prstGeom prst="rect"/>
          <a:noFill/>
          <a:ln>
            <a:noFill/>
          </a:ln>
        </p:spPr>
      </p:pic>
      <p:pic>
        <p:nvPicPr>
          <p:cNvPr id="2097426" name="Google Shape;1757;p320"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90" cy="5148000"/>
          </a:xfrm>
          <a:prstGeom prst="rect"/>
          <a:noFill/>
          <a:ln>
            <a:noFill/>
          </a:ln>
        </p:spPr>
      </p:pic>
      <p:pic>
        <p:nvPicPr>
          <p:cNvPr id="2097427" name="Google Shape;1758;p320" descr="A picture containing text, dark, night sky  Description automatically generated"/>
          <p:cNvPicPr preferRelativeResize="0">
            <a:picLocks/>
          </p:cNvPicPr>
          <p:nvPr/>
        </p:nvPicPr>
        <p:blipFill rotWithShape="1">
          <a:blip xmlns:r="http://schemas.openxmlformats.org/officeDocument/2006/relationships" r:embed="rId3">
            <a:alphaModFix/>
          </a:blip>
          <a:srcRect l="0" t="0" r="0" b="0"/>
          <a:stretch>
            <a:fillRect/>
          </a:stretch>
        </p:blipFill>
        <p:spPr>
          <a:xfrm>
            <a:off x="962283" y="914400"/>
            <a:ext cx="7219434" cy="3459480"/>
          </a:xfrm>
          <a:prstGeom prst="rect"/>
          <a:noFill/>
          <a:ln>
            <a:noFill/>
          </a:ln>
        </p:spPr>
      </p:pic>
      <p:pic>
        <p:nvPicPr>
          <p:cNvPr id="2097428" name="Google Shape;1759;p320" descr="Chart  Description automatically generated"/>
          <p:cNvPicPr preferRelativeResize="0">
            <a:picLocks/>
          </p:cNvPicPr>
          <p:nvPr/>
        </p:nvPicPr>
        <p:blipFill rotWithShape="1">
          <a:blip xmlns:r="http://schemas.openxmlformats.org/officeDocument/2006/relationships" r:embed="rId4">
            <a:alphaModFix/>
          </a:blip>
          <a:srcRect l="0" t="0" r="0" b="0"/>
          <a:stretch>
            <a:fillRect/>
          </a:stretch>
        </p:blipFill>
        <p:spPr>
          <a:xfrm>
            <a:off x="2567940" y="1200369"/>
            <a:ext cx="4008120" cy="2742762"/>
          </a:xfrm>
          <a:prstGeom prst="rect"/>
          <a:noFill/>
          <a:ln>
            <a:noFill/>
          </a:ln>
        </p:spPr>
      </p:pic>
      <p:sp>
        <p:nvSpPr>
          <p:cNvPr id="1050633" name="Google Shape;1760;p320"/>
          <p:cNvSpPr txBox="1"/>
          <p:nvPr>
            <p:ph type="body" idx="1"/>
          </p:nvPr>
        </p:nvSpPr>
        <p:spPr>
          <a:xfrm rot="-525871">
            <a:off x="2714091" y="2148474"/>
            <a:ext cx="3673884" cy="55448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3200"/>
              <a:buFont typeface="Public Sans"/>
              <a:buNone/>
              <a:defRPr b="1" cap="none" sz="2800" i="1"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942" name="Shape 1761"/>
        <p:cNvGrpSpPr/>
        <p:nvPr/>
      </p:nvGrpSpPr>
      <p:grpSpPr>
        <a:xfrm>
          <a:off x="0" y="0"/>
          <a:ext cx="0" cy="0"/>
          <a:chOff x="0" y="0"/>
          <a:chExt cx="0" cy="0"/>
        </a:xfrm>
      </p:grpSpPr>
      <p:grpSp>
        <p:nvGrpSpPr>
          <p:cNvPr id="943" name="Google Shape;1762;p321"/>
          <p:cNvGrpSpPr/>
          <p:nvPr/>
        </p:nvGrpSpPr>
        <p:grpSpPr>
          <a:xfrm>
            <a:off x="444" y="0"/>
            <a:ext cx="9143556" cy="5143500"/>
            <a:chOff x="444" y="317809"/>
            <a:chExt cx="9143556" cy="5143500"/>
          </a:xfrm>
        </p:grpSpPr>
        <p:pic>
          <p:nvPicPr>
            <p:cNvPr id="2097365" name="Google Shape;1763;p32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l="0" t="0" r="0" b="0"/>
            <a:stretch>
              <a:fillRect/>
            </a:stretch>
          </p:blipFill>
          <p:spPr>
            <a:xfrm>
              <a:off x="444" y="317809"/>
              <a:ext cx="9143111" cy="5143500"/>
            </a:xfrm>
            <a:prstGeom prst="rect"/>
            <a:noFill/>
            <a:ln>
              <a:noFill/>
            </a:ln>
          </p:spPr>
        </p:pic>
        <p:pic>
          <p:nvPicPr>
            <p:cNvPr id="2097366" name="Google Shape;1764;p32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l="0" t="0" r="0" b="0"/>
            <a:stretch>
              <a:fillRect/>
            </a:stretch>
          </p:blipFill>
          <p:spPr>
            <a:xfrm>
              <a:off x="889" y="317809"/>
              <a:ext cx="9143111" cy="5143500"/>
            </a:xfrm>
            <a:prstGeom prst="rect"/>
            <a:noFill/>
            <a:ln>
              <a:noFill/>
            </a:ln>
          </p:spPr>
        </p:pic>
      </p:grpSp>
      <p:pic>
        <p:nvPicPr>
          <p:cNvPr id="2097367" name="Google Shape;1765;p321"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90" cy="5143494"/>
          </a:xfrm>
          <a:prstGeom prst="rect"/>
          <a:noFill/>
          <a:ln>
            <a:noFill/>
          </a:ln>
        </p:spPr>
      </p:pic>
      <p:pic>
        <p:nvPicPr>
          <p:cNvPr id="2097368" name="Google Shape;1766;p321" descr="A picture containing text  Description automatically generated"/>
          <p:cNvPicPr preferRelativeResize="0">
            <a:picLocks/>
          </p:cNvPicPr>
          <p:nvPr/>
        </p:nvPicPr>
        <p:blipFill rotWithShape="1">
          <a:blip xmlns:r="http://schemas.openxmlformats.org/officeDocument/2006/relationships" r:embed="rId3">
            <a:alphaModFix amt="85000"/>
          </a:blip>
          <a:srcRect l="0" t="0" r="0" b="0"/>
          <a:stretch>
            <a:fillRect/>
          </a:stretch>
        </p:blipFill>
        <p:spPr>
          <a:xfrm>
            <a:off x="2251213" y="1143261"/>
            <a:ext cx="4641574" cy="2799228"/>
          </a:xfrm>
          <a:prstGeom prst="rect"/>
          <a:noFill/>
          <a:ln>
            <a:noFill/>
          </a:ln>
        </p:spPr>
      </p:pic>
      <p:sp>
        <p:nvSpPr>
          <p:cNvPr id="1050119" name="Google Shape;1767;p321"/>
          <p:cNvSpPr txBox="1"/>
          <p:nvPr>
            <p:ph type="body" idx="1"/>
          </p:nvPr>
        </p:nvSpPr>
        <p:spPr>
          <a:xfrm>
            <a:off x="2740961" y="1824708"/>
            <a:ext cx="3602088" cy="4724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120" name="Google Shape;1768;p321"/>
          <p:cNvSpPr txBox="1"/>
          <p:nvPr>
            <p:ph type="body" idx="2"/>
          </p:nvPr>
        </p:nvSpPr>
        <p:spPr>
          <a:xfrm>
            <a:off x="2740960" y="2398916"/>
            <a:ext cx="3602088" cy="719671"/>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947" name="Shape 1769"/>
        <p:cNvGrpSpPr/>
        <p:nvPr/>
      </p:nvGrpSpPr>
      <p:grpSpPr>
        <a:xfrm>
          <a:off x="0" y="0"/>
          <a:ext cx="0" cy="0"/>
          <a:chOff x="0" y="0"/>
          <a:chExt cx="0" cy="0"/>
        </a:xfrm>
      </p:grpSpPr>
      <p:pic>
        <p:nvPicPr>
          <p:cNvPr id="2097371" name="Google Shape;1770;p322"/>
          <p:cNvPicPr preferRelativeResize="0">
            <a:picLocks/>
          </p:cNvPicPr>
          <p:nvPr/>
        </p:nvPicPr>
        <p:blipFill rotWithShape="1">
          <a:blip xmlns:r="http://schemas.openxmlformats.org/officeDocument/2006/relationships" r:embed="rId1">
            <a:alphaModFix amt="70000"/>
          </a:blip>
          <a:srcRect l="0" t="1816" r="0" b="12611"/>
          <a:stretch>
            <a:fillRect/>
          </a:stretch>
        </p:blipFill>
        <p:spPr>
          <a:xfrm>
            <a:off x="0" y="-1"/>
            <a:ext cx="9144000" cy="5143501"/>
          </a:xfrm>
          <a:prstGeom prst="rect"/>
          <a:noFill/>
          <a:ln>
            <a:noFill/>
          </a:ln>
        </p:spPr>
      </p:pic>
      <p:pic>
        <p:nvPicPr>
          <p:cNvPr id="2097372" name="Google Shape;1771;p322"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90" cy="5143494"/>
          </a:xfrm>
          <a:prstGeom prst="rect"/>
          <a:noFill/>
          <a:ln>
            <a:noFill/>
          </a:ln>
        </p:spPr>
      </p:pic>
      <p:sp>
        <p:nvSpPr>
          <p:cNvPr id="1050138"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r>
              <a:t/>
            </a:r>
            <a:endParaRPr b="0" cap="none" sz="1400" i="0" strike="noStrike" u="none">
              <a:solidFill>
                <a:schemeClr val="lt1"/>
              </a:solidFill>
              <a:latin typeface="Public Sans"/>
              <a:ea typeface="Public Sans"/>
              <a:cs typeface="Public Sans"/>
              <a:sym typeface="Public Sans"/>
            </a:endParaRPr>
          </a:p>
        </p:txBody>
      </p:sp>
      <p:sp>
        <p:nvSpPr>
          <p:cNvPr id="1050139" name="Google Shape;1773;p322"/>
          <p:cNvSpPr txBox="1"/>
          <p:nvPr>
            <p:ph type="body" idx="1"/>
          </p:nvPr>
        </p:nvSpPr>
        <p:spPr>
          <a:xfrm>
            <a:off x="3553313" y="1914665"/>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140" name="Google Shape;1774;p322"/>
          <p:cNvSpPr txBox="1"/>
          <p:nvPr>
            <p:ph type="body" idx="2"/>
          </p:nvPr>
        </p:nvSpPr>
        <p:spPr>
          <a:xfrm>
            <a:off x="2770956" y="2580686"/>
            <a:ext cx="3602088" cy="719671"/>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948" name="Shape 75"/>
        <p:cNvGrpSpPr/>
        <p:nvPr/>
      </p:nvGrpSpPr>
      <p:grpSpPr>
        <a:xfrm>
          <a:off x="0" y="0"/>
          <a:ext cx="0" cy="0"/>
          <a:chOff x="0" y="0"/>
          <a:chExt cx="0" cy="0"/>
        </a:xfrm>
      </p:grpSpPr>
      <p:grpSp>
        <p:nvGrpSpPr>
          <p:cNvPr id="949" name="Google Shape;76;p223"/>
          <p:cNvGrpSpPr/>
          <p:nvPr/>
        </p:nvGrpSpPr>
        <p:grpSpPr>
          <a:xfrm>
            <a:off x="0" y="1"/>
            <a:ext cx="9143999" cy="5143499"/>
            <a:chOff x="0" y="1"/>
            <a:chExt cx="9144000" cy="5143500"/>
          </a:xfrm>
        </p:grpSpPr>
        <p:sp>
          <p:nvSpPr>
            <p:cNvPr id="1050141" name="Google Shape;77;p223"/>
            <p:cNvSpPr/>
            <p:nvPr/>
          </p:nvSpPr>
          <p:spPr>
            <a:xfrm>
              <a:off x="0" y="1"/>
              <a:ext cx="9144000" cy="5143500"/>
            </a:xfrm>
            <a:prstGeom prst="rect"/>
            <a:solidFill>
              <a:srgbClr val="F2F2F2">
                <a:alpha val="93333"/>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r>
                <a:t/>
              </a:r>
              <a:endParaRPr b="1" cap="none" sz="1050" i="0" strike="noStrike" u="none">
                <a:solidFill>
                  <a:schemeClr val="lt1"/>
                </a:solidFill>
                <a:latin typeface="Public Sans"/>
                <a:ea typeface="Public Sans"/>
                <a:cs typeface="Public Sans"/>
                <a:sym typeface="Public Sans"/>
              </a:endParaRPr>
            </a:p>
          </p:txBody>
        </p:sp>
        <p:pic>
          <p:nvPicPr>
            <p:cNvPr id="2097373" name="Google Shape;78;p223" descr="A group of people in clothing  Description automatically generated with medium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2113280" y="456352"/>
              <a:ext cx="7030720" cy="4687147"/>
            </a:xfrm>
            <a:prstGeom prst="rect"/>
            <a:noFill/>
            <a:ln>
              <a:noFill/>
            </a:ln>
          </p:spPr>
        </p:pic>
      </p:grpSp>
      <p:pic>
        <p:nvPicPr>
          <p:cNvPr id="2097374" name="Google Shape;79;p223"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90" cy="5143494"/>
          </a:xfrm>
          <a:prstGeom prst="rect"/>
          <a:noFill/>
          <a:ln>
            <a:noFill/>
          </a:ln>
        </p:spPr>
      </p:pic>
      <p:sp>
        <p:nvSpPr>
          <p:cNvPr id="1050142" name="Google Shape;80;p223"/>
          <p:cNvSpPr txBox="1"/>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143" name="Google Shape;81;p223"/>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144" name="Google Shape;82;p22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014" name="Shape 1775"/>
        <p:cNvGrpSpPr/>
        <p:nvPr/>
      </p:nvGrpSpPr>
      <p:grpSpPr>
        <a:xfrm>
          <a:off x="0" y="0"/>
          <a:ext cx="0" cy="0"/>
          <a:chOff x="0" y="0"/>
          <a:chExt cx="0" cy="0"/>
        </a:xfrm>
      </p:grpSpPr>
      <p:grpSp>
        <p:nvGrpSpPr>
          <p:cNvPr id="1015" name="Google Shape;1776;p323"/>
          <p:cNvGrpSpPr/>
          <p:nvPr/>
        </p:nvGrpSpPr>
        <p:grpSpPr>
          <a:xfrm>
            <a:off x="-3149" y="1"/>
            <a:ext cx="9147149" cy="5143500"/>
            <a:chOff x="-3149" y="1"/>
            <a:chExt cx="9147149" cy="5143500"/>
          </a:xfrm>
        </p:grpSpPr>
        <p:pic>
          <p:nvPicPr>
            <p:cNvPr id="2097393" name="Google Shape;1777;p323"/>
            <p:cNvPicPr preferRelativeResize="0">
              <a:picLocks/>
            </p:cNvPicPr>
            <p:nvPr/>
          </p:nvPicPr>
          <p:blipFill rotWithShape="1">
            <a:blip xmlns:r="http://schemas.openxmlformats.org/officeDocument/2006/relationships" r:embed="rId1">
              <a:alphaModFix/>
            </a:blip>
            <a:srcRect l="0" t="2687" r="0" b="12936"/>
            <a:stretch>
              <a:fillRect/>
            </a:stretch>
          </p:blipFill>
          <p:spPr>
            <a:xfrm>
              <a:off x="-3149" y="1"/>
              <a:ext cx="9144002" cy="5143500"/>
            </a:xfrm>
            <a:prstGeom prst="rect"/>
            <a:noFill/>
            <a:ln>
              <a:noFill/>
            </a:ln>
          </p:spPr>
        </p:pic>
        <p:sp>
          <p:nvSpPr>
            <p:cNvPr id="1050379" name="Google Shape;1778;p323"/>
            <p:cNvSpPr/>
            <p:nvPr/>
          </p:nvSpPr>
          <p:spPr>
            <a:xfrm>
              <a:off x="-938" y="2804160"/>
              <a:ext cx="9144938" cy="2339340"/>
            </a:xfrm>
            <a:prstGeom prst="rect"/>
            <a:solidFill>
              <a:schemeClr val="dk2">
                <a:alpha val="73333"/>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r>
                <a:t/>
              </a:r>
              <a:endParaRPr b="0" cap="none" sz="1400" i="0" strike="noStrike" u="none">
                <a:solidFill>
                  <a:schemeClr val="lt1"/>
                </a:solidFill>
                <a:latin typeface="Arial"/>
                <a:ea typeface="Arial"/>
                <a:cs typeface="Arial"/>
                <a:sym typeface="Arial"/>
              </a:endParaRPr>
            </a:p>
          </p:txBody>
        </p:sp>
      </p:grpSp>
      <p:pic>
        <p:nvPicPr>
          <p:cNvPr id="2097394" name="Google Shape;1779;p323"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4000" cy="5143500"/>
          </a:xfrm>
          <a:prstGeom prst="rect"/>
          <a:noFill/>
          <a:ln>
            <a:noFill/>
          </a:ln>
        </p:spPr>
      </p:pic>
      <p:grpSp>
        <p:nvGrpSpPr>
          <p:cNvPr id="1016" name="Google Shape;1780;p323"/>
          <p:cNvGrpSpPr/>
          <p:nvPr/>
        </p:nvGrpSpPr>
        <p:grpSpPr>
          <a:xfrm>
            <a:off x="2349390" y="1908808"/>
            <a:ext cx="4506182" cy="1790703"/>
            <a:chOff x="2560319" y="1790699"/>
            <a:chExt cx="4084321" cy="1623060"/>
          </a:xfrm>
        </p:grpSpPr>
        <p:sp>
          <p:nvSpPr>
            <p:cNvPr id="1050380" name="Google Shape;1781;p323"/>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r>
                <a:t/>
              </a:r>
              <a:endParaRPr b="0" cap="none" sz="1600" i="1" strike="noStrike" u="none">
                <a:solidFill>
                  <a:schemeClr val="dk1"/>
                </a:solidFill>
                <a:latin typeface="Public Sans"/>
                <a:ea typeface="Public Sans"/>
                <a:cs typeface="Public Sans"/>
                <a:sym typeface="Public Sans"/>
              </a:endParaRPr>
            </a:p>
          </p:txBody>
        </p:sp>
        <p:sp>
          <p:nvSpPr>
            <p:cNvPr id="1050381"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r>
                <a:t/>
              </a:r>
              <a:endParaRPr b="0" cap="none" sz="1600" i="1" strike="noStrike" u="none">
                <a:solidFill>
                  <a:schemeClr val="dk1"/>
                </a:solidFill>
                <a:latin typeface="Public Sans"/>
                <a:ea typeface="Public Sans"/>
                <a:cs typeface="Public Sans"/>
                <a:sym typeface="Public Sans"/>
              </a:endParaRPr>
            </a:p>
          </p:txBody>
        </p:sp>
      </p:grpSp>
      <p:sp>
        <p:nvSpPr>
          <p:cNvPr id="1050382" name="Google Shape;1783;p323"/>
          <p:cNvSpPr txBox="1"/>
          <p:nvPr>
            <p:ph type="body" idx="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383" name="Google Shape;1784;p323"/>
          <p:cNvSpPr txBox="1"/>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060" name="Shape 1785"/>
        <p:cNvGrpSpPr/>
        <p:nvPr/>
      </p:nvGrpSpPr>
      <p:grpSpPr>
        <a:xfrm>
          <a:off x="0" y="0"/>
          <a:ext cx="0" cy="0"/>
          <a:chOff x="0" y="0"/>
          <a:chExt cx="0" cy="0"/>
        </a:xfrm>
      </p:grpSpPr>
      <p:grpSp>
        <p:nvGrpSpPr>
          <p:cNvPr id="1061" name="Google Shape;1786;p324"/>
          <p:cNvGrpSpPr/>
          <p:nvPr/>
        </p:nvGrpSpPr>
        <p:grpSpPr>
          <a:xfrm>
            <a:off x="-3149" y="1"/>
            <a:ext cx="9147149" cy="5143500"/>
            <a:chOff x="-3149" y="1"/>
            <a:chExt cx="9147149" cy="5143500"/>
          </a:xfrm>
        </p:grpSpPr>
        <p:pic>
          <p:nvPicPr>
            <p:cNvPr id="2097414" name="Google Shape;1787;p324"/>
            <p:cNvPicPr preferRelativeResize="0">
              <a:picLocks/>
            </p:cNvPicPr>
            <p:nvPr/>
          </p:nvPicPr>
          <p:blipFill rotWithShape="1">
            <a:blip xmlns:r="http://schemas.openxmlformats.org/officeDocument/2006/relationships" r:embed="rId1">
              <a:alphaModFix/>
            </a:blip>
            <a:srcRect l="0" t="2687" r="0" b="12936"/>
            <a:stretch>
              <a:fillRect/>
            </a:stretch>
          </p:blipFill>
          <p:spPr>
            <a:xfrm>
              <a:off x="-3149" y="1"/>
              <a:ext cx="9144002" cy="5143500"/>
            </a:xfrm>
            <a:prstGeom prst="rect"/>
            <a:noFill/>
            <a:ln>
              <a:noFill/>
            </a:ln>
          </p:spPr>
        </p:pic>
        <p:sp>
          <p:nvSpPr>
            <p:cNvPr id="1050556" name="Google Shape;1788;p324"/>
            <p:cNvSpPr/>
            <p:nvPr/>
          </p:nvSpPr>
          <p:spPr>
            <a:xfrm>
              <a:off x="-938" y="2804160"/>
              <a:ext cx="9144938" cy="2339340"/>
            </a:xfrm>
            <a:prstGeom prst="rect"/>
            <a:solidFill>
              <a:schemeClr val="accent1">
                <a:alpha val="73333"/>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r>
                <a:t/>
              </a:r>
              <a:endParaRPr b="0" cap="none" sz="1400" i="0" strike="noStrike" u="none">
                <a:solidFill>
                  <a:schemeClr val="lt1"/>
                </a:solidFill>
                <a:latin typeface="Arial"/>
                <a:ea typeface="Arial"/>
                <a:cs typeface="Arial"/>
                <a:sym typeface="Arial"/>
              </a:endParaRPr>
            </a:p>
          </p:txBody>
        </p:sp>
      </p:grpSp>
      <p:pic>
        <p:nvPicPr>
          <p:cNvPr id="2097415" name="Google Shape;1789;p324"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4000" cy="5143500"/>
          </a:xfrm>
          <a:prstGeom prst="rect"/>
          <a:noFill/>
          <a:ln>
            <a:noFill/>
          </a:ln>
        </p:spPr>
      </p:pic>
      <p:grpSp>
        <p:nvGrpSpPr>
          <p:cNvPr id="1062" name="Google Shape;1790;p324"/>
          <p:cNvGrpSpPr/>
          <p:nvPr/>
        </p:nvGrpSpPr>
        <p:grpSpPr>
          <a:xfrm>
            <a:off x="2349390" y="1908808"/>
            <a:ext cx="4506182" cy="1790703"/>
            <a:chOff x="2560319" y="1790699"/>
            <a:chExt cx="4084321" cy="1623060"/>
          </a:xfrm>
        </p:grpSpPr>
        <p:sp>
          <p:nvSpPr>
            <p:cNvPr id="1050557" name="Google Shape;1791;p324"/>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r>
                <a:t/>
              </a:r>
              <a:endParaRPr b="0" cap="none" sz="1600" i="1" strike="noStrike" u="none">
                <a:solidFill>
                  <a:schemeClr val="dk1"/>
                </a:solidFill>
                <a:latin typeface="Public Sans"/>
                <a:ea typeface="Public Sans"/>
                <a:cs typeface="Public Sans"/>
                <a:sym typeface="Public Sans"/>
              </a:endParaRPr>
            </a:p>
          </p:txBody>
        </p:sp>
        <p:sp>
          <p:nvSpPr>
            <p:cNvPr id="1050558"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r>
                <a:t/>
              </a:r>
              <a:endParaRPr b="0" cap="none" sz="1600" i="1" strike="noStrike" u="none">
                <a:solidFill>
                  <a:schemeClr val="dk1"/>
                </a:solidFill>
                <a:latin typeface="Public Sans"/>
                <a:ea typeface="Public Sans"/>
                <a:cs typeface="Public Sans"/>
                <a:sym typeface="Public Sans"/>
              </a:endParaRPr>
            </a:p>
          </p:txBody>
        </p:sp>
      </p:grpSp>
      <p:sp>
        <p:nvSpPr>
          <p:cNvPr id="1050559" name="Google Shape;1793;p324"/>
          <p:cNvSpPr txBox="1"/>
          <p:nvPr>
            <p:ph type="body" idx="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accen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560" name="Google Shape;1794;p324"/>
          <p:cNvSpPr txBox="1"/>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870" name="Shape 1795"/>
        <p:cNvGrpSpPr/>
        <p:nvPr/>
      </p:nvGrpSpPr>
      <p:grpSpPr>
        <a:xfrm>
          <a:off x="0" y="0"/>
          <a:ext cx="0" cy="0"/>
          <a:chOff x="0" y="0"/>
          <a:chExt cx="0" cy="0"/>
        </a:xfrm>
      </p:grpSpPr>
      <p:sp>
        <p:nvSpPr>
          <p:cNvPr id="1049880" name="Google Shape;1796;p325"/>
          <p:cNvSpPr/>
          <p:nvPr/>
        </p:nvSpPr>
        <p:spPr>
          <a:xfrm>
            <a:off x="4690334" y="0"/>
            <a:ext cx="4453668" cy="5139879"/>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r>
              <a:t/>
            </a:r>
            <a:endParaRPr b="0" cap="none" sz="1400" i="0" strike="noStrike" u="none">
              <a:solidFill>
                <a:schemeClr val="lt1"/>
              </a:solidFill>
              <a:latin typeface="Arial"/>
              <a:ea typeface="Arial"/>
              <a:cs typeface="Arial"/>
              <a:sym typeface="Arial"/>
            </a:endParaRPr>
          </a:p>
        </p:txBody>
      </p:sp>
      <p:sp>
        <p:nvSpPr>
          <p:cNvPr id="1049881" name="Google Shape;1797;p325"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9882" name="Google Shape;1798;p325"/>
          <p:cNvSpPr/>
          <p:nvPr>
            <p:ph type="pic" idx="2"/>
          </p:nvPr>
        </p:nvSpPr>
        <p:spPr>
          <a:xfrm>
            <a:off x="-1" y="0"/>
            <a:ext cx="4690335" cy="5139879"/>
          </a:xfrm>
          <a:prstGeom prst="rect"/>
          <a:noFill/>
          <a:ln>
            <a:noFill/>
          </a:ln>
        </p:spPr>
      </p:sp>
      <p:sp>
        <p:nvSpPr>
          <p:cNvPr id="1049883" name="Google Shape;1799;p325"/>
          <p:cNvSpPr/>
          <p:nvPr/>
        </p:nvSpPr>
        <p:spPr>
          <a:xfrm>
            <a:off x="4548336" y="420700"/>
            <a:ext cx="4595664" cy="428172"/>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r>
              <a:t/>
            </a:r>
            <a:endParaRPr b="0" cap="none" sz="2000" i="0" strike="noStrike" u="none">
              <a:solidFill>
                <a:schemeClr val="lt1"/>
              </a:solidFill>
              <a:latin typeface="Public Sans"/>
              <a:ea typeface="Public Sans"/>
              <a:cs typeface="Public Sans"/>
              <a:sym typeface="Public Sans"/>
            </a:endParaRPr>
          </a:p>
        </p:txBody>
      </p:sp>
      <p:sp>
        <p:nvSpPr>
          <p:cNvPr id="1049884" name="Google Shape;1800;p325"/>
          <p:cNvSpPr txBox="1"/>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885" name="Google Shape;1801;p325"/>
          <p:cNvSpPr txBox="1"/>
          <p:nvPr>
            <p:ph type="title"/>
          </p:nvPr>
        </p:nvSpPr>
        <p:spPr>
          <a:xfrm>
            <a:off x="4849731" y="462740"/>
            <a:ext cx="4140265" cy="344091"/>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104" name="Shape 1802"/>
        <p:cNvGrpSpPr/>
        <p:nvPr/>
      </p:nvGrpSpPr>
      <p:grpSpPr>
        <a:xfrm>
          <a:off x="0" y="0"/>
          <a:ext cx="0" cy="0"/>
          <a:chOff x="0" y="0"/>
          <a:chExt cx="0" cy="0"/>
        </a:xfrm>
      </p:grpSpPr>
      <p:sp>
        <p:nvSpPr>
          <p:cNvPr id="1050717" name="Google Shape;1803;p326"/>
          <p:cNvSpPr/>
          <p:nvPr/>
        </p:nvSpPr>
        <p:spPr>
          <a:xfrm>
            <a:off x="4690334" y="0"/>
            <a:ext cx="4453668" cy="513987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r>
              <a:t/>
            </a:r>
            <a:endParaRPr b="0" cap="none" sz="1400" i="0" strike="noStrike" u="none">
              <a:solidFill>
                <a:schemeClr val="lt1"/>
              </a:solidFill>
              <a:latin typeface="Arial"/>
              <a:ea typeface="Arial"/>
              <a:cs typeface="Arial"/>
              <a:sym typeface="Arial"/>
            </a:endParaRPr>
          </a:p>
        </p:txBody>
      </p:sp>
      <p:sp>
        <p:nvSpPr>
          <p:cNvPr id="1050718" name="Google Shape;1804;p326"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50719" name="Google Shape;1805;p326"/>
          <p:cNvSpPr/>
          <p:nvPr>
            <p:ph type="pic" idx="2"/>
          </p:nvPr>
        </p:nvSpPr>
        <p:spPr>
          <a:xfrm>
            <a:off x="-1" y="0"/>
            <a:ext cx="4690335" cy="5139879"/>
          </a:xfrm>
          <a:prstGeom prst="rect"/>
          <a:noFill/>
          <a:ln>
            <a:noFill/>
          </a:ln>
        </p:spPr>
      </p:sp>
      <p:sp>
        <p:nvSpPr>
          <p:cNvPr id="1050720" name="Google Shape;1806;p326"/>
          <p:cNvSpPr/>
          <p:nvPr/>
        </p:nvSpPr>
        <p:spPr>
          <a:xfrm>
            <a:off x="4548336" y="420700"/>
            <a:ext cx="4595664" cy="428172"/>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r>
              <a:t/>
            </a:r>
            <a:endParaRPr b="0" cap="none" sz="2000" i="0" strike="noStrike" u="none">
              <a:solidFill>
                <a:schemeClr val="lt1"/>
              </a:solidFill>
              <a:latin typeface="Public Sans"/>
              <a:ea typeface="Public Sans"/>
              <a:cs typeface="Public Sans"/>
              <a:sym typeface="Public Sans"/>
            </a:endParaRPr>
          </a:p>
        </p:txBody>
      </p:sp>
      <p:sp>
        <p:nvSpPr>
          <p:cNvPr id="1050721" name="Google Shape;1807;p326"/>
          <p:cNvSpPr txBox="1"/>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722" name="Google Shape;1808;p326"/>
          <p:cNvSpPr txBox="1"/>
          <p:nvPr>
            <p:ph type="title"/>
          </p:nvPr>
        </p:nvSpPr>
        <p:spPr>
          <a:xfrm>
            <a:off x="4849731" y="462740"/>
            <a:ext cx="4140265" cy="344091"/>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927" name="Shape 1809"/>
        <p:cNvGrpSpPr/>
        <p:nvPr/>
      </p:nvGrpSpPr>
      <p:grpSpPr>
        <a:xfrm>
          <a:off x="0" y="0"/>
          <a:ext cx="0" cy="0"/>
          <a:chOff x="0" y="0"/>
          <a:chExt cx="0" cy="0"/>
        </a:xfrm>
      </p:grpSpPr>
      <p:sp>
        <p:nvSpPr>
          <p:cNvPr id="1050066" name="Google Shape;1810;p327"/>
          <p:cNvSpPr/>
          <p:nvPr/>
        </p:nvSpPr>
        <p:spPr>
          <a:xfrm>
            <a:off x="4690334" y="0"/>
            <a:ext cx="4453668" cy="513987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r>
              <a:t/>
            </a:r>
            <a:endParaRPr b="0" cap="none" sz="1400" i="0" strike="noStrike" u="none">
              <a:solidFill>
                <a:schemeClr val="lt1"/>
              </a:solidFill>
              <a:latin typeface="Arial"/>
              <a:ea typeface="Arial"/>
              <a:cs typeface="Arial"/>
              <a:sym typeface="Arial"/>
            </a:endParaRPr>
          </a:p>
        </p:txBody>
      </p:sp>
      <p:sp>
        <p:nvSpPr>
          <p:cNvPr id="1050067" name="Google Shape;1811;p327"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50068" name="Google Shape;1812;p327"/>
          <p:cNvSpPr/>
          <p:nvPr>
            <p:ph type="pic" idx="2"/>
          </p:nvPr>
        </p:nvSpPr>
        <p:spPr>
          <a:xfrm>
            <a:off x="-1" y="0"/>
            <a:ext cx="4690335" cy="5139879"/>
          </a:xfrm>
          <a:prstGeom prst="rect"/>
          <a:noFill/>
          <a:ln>
            <a:noFill/>
          </a:ln>
        </p:spPr>
      </p:sp>
      <p:sp>
        <p:nvSpPr>
          <p:cNvPr id="1050069" name="Google Shape;1813;p327"/>
          <p:cNvSpPr/>
          <p:nvPr/>
        </p:nvSpPr>
        <p:spPr>
          <a:xfrm>
            <a:off x="4548336" y="420700"/>
            <a:ext cx="4595664" cy="428172"/>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r>
              <a:t/>
            </a:r>
            <a:endParaRPr b="0" cap="none" sz="2000" i="0" strike="noStrike" u="none">
              <a:solidFill>
                <a:schemeClr val="lt1"/>
              </a:solidFill>
              <a:latin typeface="Public Sans"/>
              <a:ea typeface="Public Sans"/>
              <a:cs typeface="Public Sans"/>
              <a:sym typeface="Public Sans"/>
            </a:endParaRPr>
          </a:p>
        </p:txBody>
      </p:sp>
      <p:sp>
        <p:nvSpPr>
          <p:cNvPr id="1050070" name="Google Shape;1814;p327"/>
          <p:cNvSpPr txBox="1"/>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071" name="Google Shape;1815;p327"/>
          <p:cNvSpPr txBox="1"/>
          <p:nvPr>
            <p:ph type="title"/>
          </p:nvPr>
        </p:nvSpPr>
        <p:spPr>
          <a:xfrm>
            <a:off x="4849731" y="462740"/>
            <a:ext cx="4140265" cy="344091"/>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982" name="Shape 1816"/>
        <p:cNvGrpSpPr/>
        <p:nvPr/>
      </p:nvGrpSpPr>
      <p:grpSpPr>
        <a:xfrm>
          <a:off x="0" y="0"/>
          <a:ext cx="0" cy="0"/>
          <a:chOff x="0" y="0"/>
          <a:chExt cx="0" cy="0"/>
        </a:xfrm>
      </p:grpSpPr>
      <p:sp>
        <p:nvSpPr>
          <p:cNvPr id="1050283" name="Google Shape;1817;p328"/>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1" cap="none" sz="1800" i="0" strike="noStrike" u="none">
              <a:solidFill>
                <a:schemeClr val="lt1"/>
              </a:solidFill>
              <a:latin typeface="Public Sans"/>
              <a:ea typeface="Public Sans"/>
              <a:cs typeface="Public Sans"/>
              <a:sym typeface="Public Sans"/>
            </a:endParaRPr>
          </a:p>
        </p:txBody>
      </p:sp>
      <p:pic>
        <p:nvPicPr>
          <p:cNvPr id="2097383" name="Google Shape;1818;p328" descr="Background pattern  Description automatically generated"/>
          <p:cNvPicPr preferRelativeResize="0">
            <a:picLocks/>
          </p:cNvPicPr>
          <p:nvPr/>
        </p:nvPicPr>
        <p:blipFill rotWithShape="1">
          <a:blip xmlns:r="http://schemas.openxmlformats.org/officeDocument/2006/relationships" r:embed="rId1">
            <a:alphaModFix/>
          </a:blip>
          <a:srcRect l="20567" t="0" r="20566" b="45930"/>
          <a:stretch>
            <a:fillRect/>
          </a:stretch>
        </p:blipFill>
        <p:spPr>
          <a:xfrm rot="5400000">
            <a:off x="5391150" y="1390650"/>
            <a:ext cx="5143500" cy="2362200"/>
          </a:xfrm>
          <a:prstGeom prst="rect"/>
          <a:solidFill>
            <a:schemeClr val="dk2"/>
          </a:solidFill>
          <a:ln>
            <a:noFill/>
          </a:ln>
        </p:spPr>
      </p:pic>
      <p:sp>
        <p:nvSpPr>
          <p:cNvPr id="1050284" name="Google Shape;1819;p328"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cxnSp>
        <p:nvCxnSpPr>
          <p:cNvPr id="3145933" name="Google Shape;1820;p328"/>
          <p:cNvCxnSpPr>
            <a:cxnSpLocks/>
          </p:cNvCxnSpPr>
          <p:nvPr/>
        </p:nvCxnSpPr>
        <p:spPr>
          <a:xfrm>
            <a:off x="777369" y="2062045"/>
            <a:ext cx="0" cy="1882258"/>
          </a:xfrm>
          <a:prstGeom prst="straightConnector1"/>
          <a:noFill/>
          <a:ln w="38100" cap="flat" cmpd="sng">
            <a:solidFill>
              <a:srgbClr val="22366A"/>
            </a:solidFill>
            <a:prstDash val="solid"/>
            <a:miter lim="800000"/>
            <a:headEnd type="none" w="sm" len="sm"/>
            <a:tailEnd type="none" w="sm" len="sm"/>
          </a:ln>
        </p:spPr>
      </p:cxnSp>
      <p:pic>
        <p:nvPicPr>
          <p:cNvPr id="2097384" name="Google Shape;1821;p328" descr="A picture containing indoor  Description automatically generated"/>
          <p:cNvPicPr preferRelativeResize="0">
            <a:picLocks/>
          </p:cNvPicPr>
          <p:nvPr/>
        </p:nvPicPr>
        <p:blipFill rotWithShape="1">
          <a:blip xmlns:r="http://schemas.openxmlformats.org/officeDocument/2006/relationships" r:embed="rId2">
            <a:alphaModFix/>
          </a:blip>
          <a:srcRect l="20443" t="0" r="22451" b="0"/>
          <a:stretch>
            <a:fillRect/>
          </a:stretch>
        </p:blipFill>
        <p:spPr>
          <a:xfrm>
            <a:off x="5353758" y="1004593"/>
            <a:ext cx="2781568" cy="3247434"/>
          </a:xfrm>
          <a:prstGeom prst="rect"/>
          <a:noFill/>
          <a:ln w="28575" cap="flat" cmpd="sng">
            <a:solidFill>
              <a:srgbClr val="D8D8D8"/>
            </a:solidFill>
            <a:prstDash val="solid"/>
            <a:round/>
            <a:headEnd type="none" w="sm" len="sm"/>
            <a:tailEnd type="none" w="sm" len="sm"/>
          </a:ln>
        </p:spPr>
      </p:pic>
      <p:sp>
        <p:nvSpPr>
          <p:cNvPr id="1050285" name="Google Shape;1822;p328"/>
          <p:cNvSpPr txBox="1"/>
          <p:nvPr>
            <p:ph type="body" idx="1"/>
          </p:nvPr>
        </p:nvSpPr>
        <p:spPr>
          <a:xfrm>
            <a:off x="912063" y="2052267"/>
            <a:ext cx="3673884" cy="1882257"/>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dk1"/>
              </a:buClr>
              <a:buSzPts val="1500"/>
              <a:buFont typeface="Noto Sans Symbols"/>
              <a:buChar char="▪"/>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286" name="Google Shape;1823;p328"/>
          <p:cNvSpPr txBox="1"/>
          <p:nvPr>
            <p:ph type="title"/>
          </p:nvPr>
        </p:nvSpPr>
        <p:spPr>
          <a:xfrm>
            <a:off x="912063" y="1246189"/>
            <a:ext cx="3673884" cy="586800"/>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800"/>
              <a:buFont typeface="Public Sans"/>
              <a:buNone/>
              <a:defRPr b="1" cap="none" sz="28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151" name="Shape 1824"/>
        <p:cNvGrpSpPr/>
        <p:nvPr/>
      </p:nvGrpSpPr>
      <p:grpSpPr>
        <a:xfrm>
          <a:off x="0" y="0"/>
          <a:ext cx="0" cy="0"/>
          <a:chOff x="0" y="0"/>
          <a:chExt cx="0" cy="0"/>
        </a:xfrm>
      </p:grpSpPr>
      <p:pic>
        <p:nvPicPr>
          <p:cNvPr id="2097456" name="Google Shape;1825;p329" descr="A picture containing graphical user interface  Description automatically generated"/>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4000" cy="5143500"/>
          </a:xfrm>
          <a:prstGeom prst="rect"/>
          <a:noFill/>
          <a:ln>
            <a:noFill/>
          </a:ln>
        </p:spPr>
      </p:pic>
      <p:sp>
        <p:nvSpPr>
          <p:cNvPr id="1050874" name="Google Shape;1826;p329"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p:bgPr>
    </p:bg>
    <p:spTree>
      <p:nvGrpSpPr>
        <p:cNvPr id="1039" name="Shape 1827"/>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279" name="Shape 1829"/>
        <p:cNvGrpSpPr/>
        <p:nvPr/>
      </p:nvGrpSpPr>
      <p:grpSpPr>
        <a:xfrm>
          <a:off x="0" y="0"/>
          <a:ext cx="0" cy="0"/>
          <a:chOff x="0" y="0"/>
          <a:chExt cx="0" cy="0"/>
        </a:xfrm>
      </p:grpSpPr>
      <p:pic>
        <p:nvPicPr>
          <p:cNvPr id="2097167" name="Google Shape;1830;g1f5d965ad35_0_1855"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7999"/>
          </a:xfrm>
          <a:prstGeom prst="rect"/>
          <a:noFill/>
          <a:ln>
            <a:noFill/>
          </a:ln>
        </p:spPr>
      </p:pic>
      <p:grpSp>
        <p:nvGrpSpPr>
          <p:cNvPr id="280" name="Google Shape;1831;g1f5d965ad35_0_1855"/>
          <p:cNvGrpSpPr/>
          <p:nvPr/>
        </p:nvGrpSpPr>
        <p:grpSpPr>
          <a:xfrm>
            <a:off x="270520" y="225967"/>
            <a:ext cx="175200" cy="4733543"/>
            <a:chOff x="270520" y="1140367"/>
            <a:chExt cx="175200" cy="4733543"/>
          </a:xfrm>
        </p:grpSpPr>
        <p:grpSp>
          <p:nvGrpSpPr>
            <p:cNvPr id="281" name="Google Shape;1832;g1f5d965ad35_0_1855"/>
            <p:cNvGrpSpPr/>
            <p:nvPr/>
          </p:nvGrpSpPr>
          <p:grpSpPr>
            <a:xfrm>
              <a:off x="270520" y="4549711"/>
              <a:ext cx="175200" cy="1324199"/>
              <a:chOff x="129115" y="4606273"/>
              <a:chExt cx="175200" cy="1324199"/>
            </a:xfrm>
          </p:grpSpPr>
          <p:sp>
            <p:nvSpPr>
              <p:cNvPr id="1048639" name="Google Shape;1833;g1f5d965ad35_0_1855"/>
              <p:cNvSpPr/>
              <p:nvPr/>
            </p:nvSpPr>
            <p:spPr>
              <a:xfrm>
                <a:off x="129115" y="4606273"/>
                <a:ext cx="175200" cy="37380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cxnSp>
            <p:nvCxnSpPr>
              <p:cNvPr id="3145729" name="Google Shape;1834;g1f5d965ad35_0_1855"/>
              <p:cNvCxnSpPr>
                <a:cxnSpLocks/>
              </p:cNvCxnSpPr>
              <p:nvPr/>
            </p:nvCxnSpPr>
            <p:spPr>
              <a:xfrm>
                <a:off x="216745" y="4817772"/>
                <a:ext cx="0" cy="1112700"/>
              </a:xfrm>
              <a:prstGeom prst="straightConnector1"/>
              <a:noFill/>
              <a:ln w="12700" cap="flat" cmpd="sng">
                <a:solidFill>
                  <a:schemeClr val="lt2"/>
                </a:solidFill>
                <a:prstDash val="solid"/>
                <a:round/>
                <a:headEnd type="none" w="sm" len="sm"/>
                <a:tailEnd type="none" w="sm" len="sm"/>
              </a:ln>
            </p:spPr>
          </p:cxnSp>
        </p:grpSp>
        <p:grpSp>
          <p:nvGrpSpPr>
            <p:cNvPr id="282" name="Google Shape;1835;g1f5d965ad35_0_1855"/>
            <p:cNvGrpSpPr/>
            <p:nvPr/>
          </p:nvGrpSpPr>
          <p:grpSpPr>
            <a:xfrm>
              <a:off x="270520" y="1140367"/>
              <a:ext cx="175200" cy="3018423"/>
              <a:chOff x="129115" y="1196929"/>
              <a:chExt cx="175200" cy="3018423"/>
            </a:xfrm>
          </p:grpSpPr>
          <p:cxnSp>
            <p:nvCxnSpPr>
              <p:cNvPr id="3145730" name="Google Shape;1836;g1f5d965ad35_0_1855"/>
              <p:cNvCxnSpPr>
                <a:cxnSpLocks/>
              </p:cNvCxnSpPr>
              <p:nvPr/>
            </p:nvCxnSpPr>
            <p:spPr>
              <a:xfrm>
                <a:off x="216745" y="1402852"/>
                <a:ext cx="0" cy="2812500"/>
              </a:xfrm>
              <a:prstGeom prst="straightConnector1"/>
              <a:noFill/>
              <a:ln w="12700" cap="flat" cmpd="sng">
                <a:solidFill>
                  <a:schemeClr val="dk2"/>
                </a:solidFill>
                <a:prstDash val="solid"/>
                <a:round/>
                <a:headEnd type="none" w="sm" len="sm"/>
                <a:tailEnd type="none" w="sm" len="sm"/>
              </a:ln>
            </p:spPr>
          </p:cxnSp>
          <p:sp>
            <p:nvSpPr>
              <p:cNvPr id="1048640" name="Google Shape;1837;g1f5d965ad35_0_1855"/>
              <p:cNvSpPr/>
              <p:nvPr/>
            </p:nvSpPr>
            <p:spPr>
              <a:xfrm>
                <a:off x="129115" y="1196929"/>
                <a:ext cx="175200" cy="3738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grp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661" name="Shape 1838"/>
        <p:cNvGrpSpPr/>
        <p:nvPr/>
      </p:nvGrpSpPr>
      <p:grpSpPr>
        <a:xfrm>
          <a:off x="0" y="0"/>
          <a:ext cx="0" cy="0"/>
          <a:chOff x="0" y="0"/>
          <a:chExt cx="0" cy="0"/>
        </a:xfrm>
      </p:grpSpPr>
      <p:pic>
        <p:nvPicPr>
          <p:cNvPr id="2097221" name="Google Shape;1839;g1f5d965ad35_0_1844" descr="Diagram  Description automatically generated"/>
          <p:cNvPicPr preferRelativeResize="0">
            <a:picLocks/>
          </p:cNvPicPr>
          <p:nvPr/>
        </p:nvPicPr>
        <p:blipFill rotWithShape="1">
          <a:blip xmlns:r="http://schemas.openxmlformats.org/officeDocument/2006/relationships" r:embed="rId1">
            <a:alphaModFix/>
          </a:blip>
          <a:srcRect l="0" t="0" r="0" b="0"/>
          <a:stretch>
            <a:fillRect/>
          </a:stretch>
        </p:blipFill>
        <p:spPr>
          <a:xfrm>
            <a:off x="0" y="4141"/>
            <a:ext cx="9143999" cy="5135218"/>
          </a:xfrm>
          <a:prstGeom prst="rect"/>
          <a:noFill/>
          <a:ln>
            <a:noFill/>
          </a:ln>
        </p:spPr>
      </p:pic>
      <p:cxnSp>
        <p:nvCxnSpPr>
          <p:cNvPr id="3145785" name="Google Shape;1840;g1f5d965ad35_0_1844"/>
          <p:cNvCxnSpPr>
            <a:cxnSpLocks/>
          </p:cNvCxnSpPr>
          <p:nvPr/>
        </p:nvCxnSpPr>
        <p:spPr>
          <a:xfrm>
            <a:off x="343814" y="3257405"/>
            <a:ext cx="527100" cy="0"/>
          </a:xfrm>
          <a:prstGeom prst="straightConnector1"/>
          <a:noFill/>
          <a:ln w="28575" cap="flat" cmpd="sng">
            <a:solidFill>
              <a:srgbClr val="22366A"/>
            </a:solidFill>
            <a:prstDash val="solid"/>
            <a:round/>
            <a:headEnd type="none" w="sm" len="sm"/>
            <a:tailEnd type="none" w="sm" len="sm"/>
          </a:ln>
        </p:spPr>
      </p:cxnSp>
      <p:sp>
        <p:nvSpPr>
          <p:cNvPr id="1049090" name="Google Shape;1841;g1f5d965ad35_0_1844"/>
          <p:cNvSpPr txBox="1"/>
          <p:nvPr>
            <p:ph type="body" idx="1"/>
          </p:nvPr>
        </p:nvSpPr>
        <p:spPr>
          <a:xfrm>
            <a:off x="261254" y="2640951"/>
            <a:ext cx="3311700" cy="44070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114" name="Shape 83"/>
        <p:cNvGrpSpPr/>
        <p:nvPr/>
      </p:nvGrpSpPr>
      <p:grpSpPr>
        <a:xfrm>
          <a:off x="0" y="0"/>
          <a:ext cx="0" cy="0"/>
          <a:chOff x="0" y="0"/>
          <a:chExt cx="0" cy="0"/>
        </a:xfrm>
      </p:grpSpPr>
      <p:sp>
        <p:nvSpPr>
          <p:cNvPr id="1050751" name="Google Shape;84;p224"/>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pic>
        <p:nvPicPr>
          <p:cNvPr id="2097448" name="Google Shape;85;p224"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6"/>
            <a:ext cx="9143990" cy="5143494"/>
          </a:xfrm>
          <a:prstGeom prst="rect"/>
          <a:noFill/>
          <a:ln>
            <a:noFill/>
          </a:ln>
        </p:spPr>
      </p:pic>
      <p:sp>
        <p:nvSpPr>
          <p:cNvPr id="1050752" name="Google Shape;86;p224"/>
          <p:cNvSpPr/>
          <p:nvPr>
            <p:ph type="pic" idx="2"/>
          </p:nvPr>
        </p:nvSpPr>
        <p:spPr>
          <a:xfrm>
            <a:off x="4734046" y="638171"/>
            <a:ext cx="4417249" cy="4030832"/>
          </a:xfrm>
          <a:prstGeom prst="rect"/>
          <a:noFill/>
          <a:ln>
            <a:noFill/>
          </a:ln>
        </p:spPr>
      </p:sp>
      <p:sp>
        <p:nvSpPr>
          <p:cNvPr id="1050753" name="Google Shape;87;p224"/>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r>
              <a:t/>
            </a:r>
            <a:endParaRPr b="0" cap="none" sz="1800" i="0" strike="noStrike" u="none">
              <a:solidFill>
                <a:schemeClr val="lt1"/>
              </a:solidFill>
              <a:latin typeface="Arial"/>
              <a:ea typeface="Arial"/>
              <a:cs typeface="Arial"/>
              <a:sym typeface="Arial"/>
            </a:endParaRPr>
          </a:p>
        </p:txBody>
      </p:sp>
      <p:sp>
        <p:nvSpPr>
          <p:cNvPr id="1050754" name="Google Shape;88;p224"/>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r>
              <a:t/>
            </a:r>
            <a:endParaRPr b="0" cap="none" sz="1800" i="0" strike="noStrike" u="none">
              <a:solidFill>
                <a:schemeClr val="lt1"/>
              </a:solidFill>
              <a:latin typeface="Arial"/>
              <a:ea typeface="Arial"/>
              <a:cs typeface="Arial"/>
              <a:sym typeface="Arial"/>
            </a:endParaRPr>
          </a:p>
        </p:txBody>
      </p:sp>
      <p:sp>
        <p:nvSpPr>
          <p:cNvPr id="1050755" name="Google Shape;89;p224"/>
          <p:cNvSpPr txBox="1"/>
          <p:nvPr>
            <p:ph type="title"/>
          </p:nvPr>
        </p:nvSpPr>
        <p:spPr>
          <a:xfrm>
            <a:off x="144711" y="810810"/>
            <a:ext cx="3421450" cy="344091"/>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756" name="Google Shape;90;p224"/>
          <p:cNvSpPr txBox="1"/>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537" name="Shape 1842"/>
        <p:cNvGrpSpPr/>
        <p:nvPr/>
      </p:nvGrpSpPr>
      <p:grpSpPr>
        <a:xfrm>
          <a:off x="0" y="0"/>
          <a:ext cx="0" cy="0"/>
          <a:chOff x="0" y="0"/>
          <a:chExt cx="0" cy="0"/>
        </a:xfrm>
      </p:grpSpPr>
      <p:pic>
        <p:nvPicPr>
          <p:cNvPr id="2097175" name="Google Shape;1843;g1f5d965ad35_0_1848" descr="A picture containing person, computer, indoor  Description automatically generated"/>
          <p:cNvPicPr preferRelativeResize="0">
            <a:picLocks/>
          </p:cNvPicPr>
          <p:nvPr/>
        </p:nvPicPr>
        <p:blipFill rotWithShape="1">
          <a:blip xmlns:r="http://schemas.openxmlformats.org/officeDocument/2006/relationships" r:embed="rId1">
            <a:alphaModFix/>
          </a:blip>
          <a:srcRect l="0" t="0" r="11110" b="0"/>
          <a:stretch>
            <a:fillRect/>
          </a:stretch>
        </p:blipFill>
        <p:spPr>
          <a:xfrm flipH="1">
            <a:off x="0" y="0"/>
            <a:ext cx="9144000" cy="5143494"/>
          </a:xfrm>
          <a:prstGeom prst="rect"/>
          <a:noFill/>
          <a:ln>
            <a:noFill/>
          </a:ln>
        </p:spPr>
      </p:pic>
      <p:pic>
        <p:nvPicPr>
          <p:cNvPr id="2097176" name="Google Shape;1844;g1f5d965ad35_0_1848"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6"/>
            <a:ext cx="9143988" cy="5147999"/>
          </a:xfrm>
          <a:prstGeom prst="rect"/>
          <a:noFill/>
          <a:ln>
            <a:noFill/>
          </a:ln>
        </p:spPr>
      </p:pic>
      <p:sp>
        <p:nvSpPr>
          <p:cNvPr id="1048707" name="Google Shape;1845;g1f5d965ad35_0_1848"/>
          <p:cNvSpPr/>
          <p:nvPr/>
        </p:nvSpPr>
        <p:spPr>
          <a:xfrm>
            <a:off x="0" y="638171"/>
            <a:ext cx="4734000" cy="4030800"/>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r>
              <a:t/>
            </a:r>
            <a:endParaRPr b="0" cap="none" sz="1800" i="0" strike="noStrike" u="none">
              <a:solidFill>
                <a:schemeClr val="lt1"/>
              </a:solidFill>
              <a:latin typeface="Arial"/>
              <a:ea typeface="Arial"/>
              <a:cs typeface="Arial"/>
              <a:sym typeface="Arial"/>
            </a:endParaRPr>
          </a:p>
        </p:txBody>
      </p:sp>
      <p:sp>
        <p:nvSpPr>
          <p:cNvPr id="1048708" name="Google Shape;1846;g1f5d965ad35_0_1848"/>
          <p:cNvSpPr/>
          <p:nvPr/>
        </p:nvSpPr>
        <p:spPr>
          <a:xfrm>
            <a:off x="0" y="819942"/>
            <a:ext cx="144600" cy="32340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r>
              <a:t/>
            </a:r>
            <a:endParaRPr b="0" cap="none" sz="1800" i="0" strike="noStrike" u="none">
              <a:solidFill>
                <a:schemeClr val="lt1"/>
              </a:solidFill>
              <a:latin typeface="Arial"/>
              <a:ea typeface="Arial"/>
              <a:cs typeface="Arial"/>
              <a:sym typeface="Arial"/>
            </a:endParaRPr>
          </a:p>
        </p:txBody>
      </p:sp>
      <p:sp>
        <p:nvSpPr>
          <p:cNvPr id="1048709" name="Google Shape;1847;g1f5d965ad35_0_1848"/>
          <p:cNvSpPr txBox="1"/>
          <p:nvPr>
            <p:ph type="title"/>
          </p:nvPr>
        </p:nvSpPr>
        <p:spPr>
          <a:xfrm>
            <a:off x="144711" y="810810"/>
            <a:ext cx="3421500" cy="344100"/>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10" name="Google Shape;1848;g1f5d965ad35_0_1848"/>
          <p:cNvSpPr txBox="1"/>
          <p:nvPr>
            <p:ph type="body" idx="1"/>
          </p:nvPr>
        </p:nvSpPr>
        <p:spPr>
          <a:xfrm>
            <a:off x="144711" y="1295658"/>
            <a:ext cx="4343100" cy="3036300"/>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703" name="Shape 1849"/>
        <p:cNvGrpSpPr/>
        <p:nvPr/>
      </p:nvGrpSpPr>
      <p:grpSpPr>
        <a:xfrm>
          <a:off x="0" y="0"/>
          <a:ext cx="0" cy="0"/>
          <a:chOff x="0" y="0"/>
          <a:chExt cx="0" cy="0"/>
        </a:xfrm>
      </p:grpSpPr>
      <p:pic>
        <p:nvPicPr>
          <p:cNvPr id="2097247" name="Google Shape;1850;g1f5d965ad35_0_1864" descr="A computer on a table  Description automatically generated with medium confidence"/>
          <p:cNvPicPr preferRelativeResize="0">
            <a:picLocks/>
          </p:cNvPicPr>
          <p:nvPr/>
        </p:nvPicPr>
        <p:blipFill rotWithShape="1">
          <a:blip xmlns:r="http://schemas.openxmlformats.org/officeDocument/2006/relationships" r:embed="rId1">
            <a:alphaModFix/>
          </a:blip>
          <a:srcRect l="0" t="8555" r="1748" b="8546"/>
          <a:stretch>
            <a:fillRect/>
          </a:stretch>
        </p:blipFill>
        <p:spPr>
          <a:xfrm>
            <a:off x="-1" y="-1"/>
            <a:ext cx="9144000" cy="5143499"/>
          </a:xfrm>
          <a:prstGeom prst="rect"/>
          <a:noFill/>
          <a:ln>
            <a:noFill/>
          </a:ln>
        </p:spPr>
      </p:pic>
      <p:pic>
        <p:nvPicPr>
          <p:cNvPr id="2097248" name="Google Shape;1851;g1f5d965ad35_0_1864"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88" cy="5143492"/>
          </a:xfrm>
          <a:prstGeom prst="rect"/>
          <a:noFill/>
          <a:ln>
            <a:noFill/>
          </a:ln>
        </p:spPr>
      </p:pic>
      <p:sp>
        <p:nvSpPr>
          <p:cNvPr id="1049270" name="Google Shape;1852;g1f5d965ad35_0_1864"/>
          <p:cNvSpPr/>
          <p:nvPr/>
        </p:nvSpPr>
        <p:spPr>
          <a:xfrm>
            <a:off x="2240495" y="1407885"/>
            <a:ext cx="4811700" cy="76800"/>
          </a:xfrm>
          <a:prstGeom prst="rect"/>
          <a:solidFill>
            <a:srgbClr val="F0C8C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pic>
        <p:nvPicPr>
          <p:cNvPr id="2097249" name="Google Shape;1853;g1f5d965ad35_0_1864" descr="Shape  Description automatically generated with low confidence"/>
          <p:cNvPicPr preferRelativeResize="0">
            <a:picLocks/>
          </p:cNvPicPr>
          <p:nvPr/>
        </p:nvPicPr>
        <p:blipFill rotWithShape="1">
          <a:blip xmlns:r="http://schemas.openxmlformats.org/officeDocument/2006/relationships" r:embed="rId3">
            <a:alphaModFix/>
          </a:blip>
          <a:srcRect l="0" t="0" r="0" b="0"/>
          <a:stretch>
            <a:fillRect/>
          </a:stretch>
        </p:blipFill>
        <p:spPr>
          <a:xfrm>
            <a:off x="2692835" y="1785257"/>
            <a:ext cx="1181100" cy="1181100"/>
          </a:xfrm>
          <a:prstGeom prst="rect"/>
          <a:noFill/>
          <a:ln>
            <a:noFill/>
          </a:ln>
        </p:spPr>
      </p:pic>
      <p:sp>
        <p:nvSpPr>
          <p:cNvPr id="1049271" name="Google Shape;1854;g1f5d965ad35_0_1864"/>
          <p:cNvSpPr/>
          <p:nvPr/>
        </p:nvSpPr>
        <p:spPr>
          <a:xfrm>
            <a:off x="2233323" y="613458"/>
            <a:ext cx="4818600" cy="7944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9272" name="Google Shape;1855;g1f5d965ad35_0_1864"/>
          <p:cNvSpPr txBox="1"/>
          <p:nvPr>
            <p:ph type="body" idx="1"/>
          </p:nvPr>
        </p:nvSpPr>
        <p:spPr>
          <a:xfrm>
            <a:off x="2634216" y="802314"/>
            <a:ext cx="4017000" cy="449400"/>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800"/>
              <a:buFont typeface="Arial"/>
              <a:buNone/>
              <a:defRPr b="1" cap="none" sz="1800" i="1"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73" name="Google Shape;1856;g1f5d965ad35_0_1864"/>
          <p:cNvSpPr txBox="1"/>
          <p:nvPr>
            <p:ph type="body" idx="2"/>
          </p:nvPr>
        </p:nvSpPr>
        <p:spPr>
          <a:xfrm>
            <a:off x="4079630" y="1996884"/>
            <a:ext cx="2722200" cy="449400"/>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1400" i="1" strike="noStrike" u="none">
                <a:solidFill>
                  <a:schemeClr val="lt2"/>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845" name="Shape 1857"/>
        <p:cNvGrpSpPr/>
        <p:nvPr/>
      </p:nvGrpSpPr>
      <p:grpSpPr>
        <a:xfrm>
          <a:off x="0" y="0"/>
          <a:ext cx="0" cy="0"/>
          <a:chOff x="0" y="0"/>
          <a:chExt cx="0" cy="0"/>
        </a:xfrm>
      </p:grpSpPr>
      <p:pic>
        <p:nvPicPr>
          <p:cNvPr id="2097319" name="Google Shape;1858;g1f5d965ad35_0_1872" descr="Graphical user interface, application  Description automatically generated"/>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9" cy="5143499"/>
          </a:xfrm>
          <a:prstGeom prst="rect"/>
          <a:noFill/>
          <a:ln>
            <a:noFill/>
          </a:ln>
        </p:spPr>
      </p:pic>
      <p:pic>
        <p:nvPicPr>
          <p:cNvPr id="2097320" name="Google Shape;1859;g1f5d965ad35_0_1872"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99" cy="5143499"/>
          </a:xfrm>
          <a:prstGeom prst="rect"/>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676" name="Shape 1860"/>
        <p:cNvGrpSpPr/>
        <p:nvPr/>
      </p:nvGrpSpPr>
      <p:grpSpPr>
        <a:xfrm>
          <a:off x="0" y="0"/>
          <a:ext cx="0" cy="0"/>
          <a:chOff x="0" y="0"/>
          <a:chExt cx="0" cy="0"/>
        </a:xfrm>
      </p:grpSpPr>
      <p:pic>
        <p:nvPicPr>
          <p:cNvPr id="2097233" name="Google Shape;1861;g1f5d965ad35_0_1875"/>
          <p:cNvPicPr preferRelativeResize="0">
            <a:picLocks/>
          </p:cNvPicPr>
          <p:nvPr/>
        </p:nvPicPr>
        <p:blipFill rotWithShape="1">
          <a:blip xmlns:r="http://schemas.openxmlformats.org/officeDocument/2006/relationships" r:embed="rId1">
            <a:alphaModFix amt="95000"/>
          </a:blip>
          <a:srcRect l="39364" t="0" r="3593" b="0"/>
          <a:stretch>
            <a:fillRect/>
          </a:stretch>
        </p:blipFill>
        <p:spPr>
          <a:xfrm>
            <a:off x="4743084" y="0"/>
            <a:ext cx="4400917" cy="5143495"/>
          </a:xfrm>
          <a:prstGeom prst="rect"/>
          <a:noFill/>
          <a:ln>
            <a:noFill/>
          </a:ln>
        </p:spPr>
      </p:pic>
      <p:pic>
        <p:nvPicPr>
          <p:cNvPr id="2097234" name="Google Shape;1862;g1f5d965ad35_0_1875"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6"/>
            <a:ext cx="9143988" cy="5143492"/>
          </a:xfrm>
          <a:prstGeom prst="rect"/>
          <a:noFill/>
          <a:ln>
            <a:noFill/>
          </a:ln>
        </p:spPr>
      </p:pic>
      <p:sp>
        <p:nvSpPr>
          <p:cNvPr id="1049180" name="Google Shape;1863;g1f5d965ad35_0_1875"/>
          <p:cNvSpPr txBox="1"/>
          <p:nvPr>
            <p:ph type="body" idx="1"/>
          </p:nvPr>
        </p:nvSpPr>
        <p:spPr>
          <a:xfrm>
            <a:off x="135732" y="756211"/>
            <a:ext cx="4436400" cy="343500"/>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181" name="Google Shape;1864;g1f5d965ad35_0_1875"/>
          <p:cNvSpPr txBox="1"/>
          <p:nvPr>
            <p:ph type="body" idx="2"/>
          </p:nvPr>
        </p:nvSpPr>
        <p:spPr>
          <a:xfrm>
            <a:off x="135732" y="1194361"/>
            <a:ext cx="4265100" cy="2139600"/>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182" name="Google Shape;1865;g1f5d965ad35_0_1875"/>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83" name="Google Shape;1866;g1f5d965ad35_0_1875"/>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823" name="Shape 1867"/>
        <p:cNvGrpSpPr/>
        <p:nvPr/>
      </p:nvGrpSpPr>
      <p:grpSpPr>
        <a:xfrm>
          <a:off x="0" y="0"/>
          <a:ext cx="0" cy="0"/>
          <a:chOff x="0" y="0"/>
          <a:chExt cx="0" cy="0"/>
        </a:xfrm>
      </p:grpSpPr>
      <p:pic>
        <p:nvPicPr>
          <p:cNvPr id="2097297" name="Google Shape;1868;g1f5d965ad35_0_1882"/>
          <p:cNvPicPr preferRelativeResize="0">
            <a:picLocks/>
          </p:cNvPicPr>
          <p:nvPr/>
        </p:nvPicPr>
        <p:blipFill rotWithShape="1">
          <a:blip xmlns:r="http://schemas.openxmlformats.org/officeDocument/2006/relationships" r:embed="rId1">
            <a:alphaModFix/>
          </a:blip>
          <a:srcRect l="16977" t="14935" r="19505" b="5407"/>
          <a:stretch>
            <a:fillRect/>
          </a:stretch>
        </p:blipFill>
        <p:spPr>
          <a:xfrm>
            <a:off x="6412523" y="0"/>
            <a:ext cx="2731477" cy="5143500"/>
          </a:xfrm>
          <a:prstGeom prst="rect"/>
          <a:noFill/>
          <a:ln>
            <a:noFill/>
          </a:ln>
        </p:spPr>
      </p:pic>
      <p:pic>
        <p:nvPicPr>
          <p:cNvPr id="2097298" name="Google Shape;1869;g1f5d965ad35_0_1882"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6"/>
            <a:ext cx="9143988" cy="5143492"/>
          </a:xfrm>
          <a:prstGeom prst="rect"/>
          <a:noFill/>
          <a:ln>
            <a:noFill/>
          </a:ln>
        </p:spPr>
      </p:pic>
      <p:sp>
        <p:nvSpPr>
          <p:cNvPr id="1049693" name="Google Shape;1870;g1f5d965ad35_0_1882"/>
          <p:cNvSpPr txBox="1"/>
          <p:nvPr>
            <p:ph type="body" idx="1"/>
          </p:nvPr>
        </p:nvSpPr>
        <p:spPr>
          <a:xfrm>
            <a:off x="135732" y="756211"/>
            <a:ext cx="4436400" cy="343500"/>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94" name="Google Shape;1871;g1f5d965ad35_0_1882"/>
          <p:cNvSpPr txBox="1"/>
          <p:nvPr>
            <p:ph type="body" idx="2"/>
          </p:nvPr>
        </p:nvSpPr>
        <p:spPr>
          <a:xfrm>
            <a:off x="135732" y="1194361"/>
            <a:ext cx="4265100" cy="2139600"/>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95" name="Google Shape;1872;g1f5d965ad35_0_1882"/>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96" name="Google Shape;1873;g1f5d965ad35_0_1882"/>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651" name="Shape 1874"/>
        <p:cNvGrpSpPr/>
        <p:nvPr/>
      </p:nvGrpSpPr>
      <p:grpSpPr>
        <a:xfrm>
          <a:off x="0" y="0"/>
          <a:ext cx="0" cy="0"/>
          <a:chOff x="0" y="0"/>
          <a:chExt cx="0" cy="0"/>
        </a:xfrm>
      </p:grpSpPr>
      <p:sp>
        <p:nvSpPr>
          <p:cNvPr id="1049033" name="Google Shape;1875;g1f5d965ad35_0_1889"/>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pic>
        <p:nvPicPr>
          <p:cNvPr id="2097214" name="Google Shape;1876;g1f5d965ad35_0_1889"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6"/>
            <a:ext cx="9143988" cy="5143492"/>
          </a:xfrm>
          <a:prstGeom prst="rect"/>
          <a:noFill/>
          <a:ln>
            <a:noFill/>
          </a:ln>
        </p:spPr>
      </p:pic>
      <p:sp>
        <p:nvSpPr>
          <p:cNvPr id="1049034" name="Google Shape;1877;g1f5d965ad35_0_1889"/>
          <p:cNvSpPr/>
          <p:nvPr>
            <p:ph type="pic" idx="2"/>
          </p:nvPr>
        </p:nvSpPr>
        <p:spPr>
          <a:xfrm>
            <a:off x="4983850" y="776920"/>
            <a:ext cx="4160100" cy="4050600"/>
          </a:xfrm>
          <a:prstGeom prst="rect"/>
          <a:noFill/>
          <a:ln>
            <a:noFill/>
          </a:ln>
        </p:spPr>
      </p:sp>
      <p:sp>
        <p:nvSpPr>
          <p:cNvPr id="1049035" name="Google Shape;1878;g1f5d965ad35_0_1889"/>
          <p:cNvSpPr txBox="1"/>
          <p:nvPr>
            <p:ph type="body" idx="1"/>
          </p:nvPr>
        </p:nvSpPr>
        <p:spPr>
          <a:xfrm>
            <a:off x="135731" y="782881"/>
            <a:ext cx="4436400" cy="2912700"/>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36" name="Google Shape;1879;g1f5d965ad35_0_1889"/>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37" name="Google Shape;1880;g1f5d965ad35_0_1889"/>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802" name="Shape 1881"/>
        <p:cNvGrpSpPr/>
        <p:nvPr/>
      </p:nvGrpSpPr>
      <p:grpSpPr>
        <a:xfrm>
          <a:off x="0" y="0"/>
          <a:ext cx="0" cy="0"/>
          <a:chOff x="0" y="0"/>
          <a:chExt cx="0" cy="0"/>
        </a:xfrm>
      </p:grpSpPr>
      <p:pic>
        <p:nvPicPr>
          <p:cNvPr id="2097277" name="Google Shape;1882;g1f5d965ad35_0_1896"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6"/>
            <a:ext cx="9143988" cy="5143492"/>
          </a:xfrm>
          <a:prstGeom prst="rect"/>
          <a:noFill/>
          <a:ln>
            <a:noFill/>
          </a:ln>
        </p:spPr>
      </p:pic>
      <p:sp>
        <p:nvSpPr>
          <p:cNvPr id="1049604" name="Google Shape;1883;g1f5d965ad35_0_1896"/>
          <p:cNvSpPr/>
          <p:nvPr>
            <p:ph type="pic" idx="2"/>
          </p:nvPr>
        </p:nvSpPr>
        <p:spPr>
          <a:xfrm>
            <a:off x="4983850" y="776920"/>
            <a:ext cx="4160100" cy="4050600"/>
          </a:xfrm>
          <a:prstGeom prst="rect"/>
          <a:noFill/>
          <a:ln>
            <a:noFill/>
          </a:ln>
        </p:spPr>
      </p:sp>
      <p:sp>
        <p:nvSpPr>
          <p:cNvPr id="1049605" name="Google Shape;1884;g1f5d965ad35_0_1896"/>
          <p:cNvSpPr txBox="1"/>
          <p:nvPr>
            <p:ph type="body" idx="1"/>
          </p:nvPr>
        </p:nvSpPr>
        <p:spPr>
          <a:xfrm>
            <a:off x="135731" y="782881"/>
            <a:ext cx="4436400" cy="2912700"/>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06" name="Google Shape;1885;g1f5d965ad35_0_1896"/>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07" name="Google Shape;1886;g1f5d965ad35_0_1896"/>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821" name="Shape 1887"/>
        <p:cNvGrpSpPr/>
        <p:nvPr/>
      </p:nvGrpSpPr>
      <p:grpSpPr>
        <a:xfrm>
          <a:off x="0" y="0"/>
          <a:ext cx="0" cy="0"/>
          <a:chOff x="0" y="0"/>
          <a:chExt cx="0" cy="0"/>
        </a:xfrm>
      </p:grpSpPr>
      <p:grpSp>
        <p:nvGrpSpPr>
          <p:cNvPr id="822" name="Google Shape;1888;g1f5d965ad35_0_1902"/>
          <p:cNvGrpSpPr/>
          <p:nvPr/>
        </p:nvGrpSpPr>
        <p:grpSpPr>
          <a:xfrm>
            <a:off x="0" y="1"/>
            <a:ext cx="9144000" cy="5143500"/>
            <a:chOff x="0" y="1"/>
            <a:chExt cx="9144000" cy="5143500"/>
          </a:xfrm>
        </p:grpSpPr>
        <p:sp>
          <p:nvSpPr>
            <p:cNvPr id="1049689" name="Google Shape;1889;g1f5d965ad35_0_1902"/>
            <p:cNvSpPr/>
            <p:nvPr/>
          </p:nvSpPr>
          <p:spPr>
            <a:xfrm>
              <a:off x="0" y="1"/>
              <a:ext cx="9144000" cy="5143500"/>
            </a:xfrm>
            <a:prstGeom prst="rect"/>
            <a:solidFill>
              <a:srgbClr val="F2F2F2">
                <a:alpha val="94509"/>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r>
                <a:t/>
              </a:r>
              <a:endParaRPr b="1" cap="none" sz="1050" i="0" strike="noStrike" u="none">
                <a:solidFill>
                  <a:schemeClr val="lt1"/>
                </a:solidFill>
                <a:latin typeface="Public Sans"/>
                <a:ea typeface="Public Sans"/>
                <a:cs typeface="Public Sans"/>
                <a:sym typeface="Public Sans"/>
              </a:endParaRPr>
            </a:p>
          </p:txBody>
        </p:sp>
        <p:pic>
          <p:nvPicPr>
            <p:cNvPr id="2097295" name="Google Shape;1890;g1f5d965ad35_0_1902" descr="A group of people in clothing  Description automatically generated with medium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2113280" y="456352"/>
              <a:ext cx="7030719" cy="4687146"/>
            </a:xfrm>
            <a:prstGeom prst="rect"/>
            <a:noFill/>
            <a:ln>
              <a:noFill/>
            </a:ln>
          </p:spPr>
        </p:pic>
      </p:grpSp>
      <p:pic>
        <p:nvPicPr>
          <p:cNvPr id="2097296" name="Google Shape;1891;g1f5d965ad35_0_1902"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88" cy="5143492"/>
          </a:xfrm>
          <a:prstGeom prst="rect"/>
          <a:noFill/>
          <a:ln>
            <a:noFill/>
          </a:ln>
        </p:spPr>
      </p:pic>
      <p:sp>
        <p:nvSpPr>
          <p:cNvPr id="1049690" name="Google Shape;1892;g1f5d965ad35_0_1902"/>
          <p:cNvSpPr txBox="1"/>
          <p:nvPr>
            <p:ph type="body" idx="1"/>
          </p:nvPr>
        </p:nvSpPr>
        <p:spPr>
          <a:xfrm>
            <a:off x="135731" y="782881"/>
            <a:ext cx="4436400" cy="2912700"/>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91" name="Google Shape;1893;g1f5d965ad35_0_1902"/>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92" name="Google Shape;1894;g1f5d965ad35_0_1902"/>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667" name="Shape 1895"/>
        <p:cNvGrpSpPr/>
        <p:nvPr/>
      </p:nvGrpSpPr>
      <p:grpSpPr>
        <a:xfrm>
          <a:off x="0" y="0"/>
          <a:ext cx="0" cy="0"/>
          <a:chOff x="0" y="0"/>
          <a:chExt cx="0" cy="0"/>
        </a:xfrm>
      </p:grpSpPr>
      <p:sp>
        <p:nvSpPr>
          <p:cNvPr id="1049110" name="Google Shape;1896;g1f5d965ad35_0_1910"/>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pic>
        <p:nvPicPr>
          <p:cNvPr id="2097228" name="Google Shape;1897;g1f5d965ad35_0_1910"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6"/>
            <a:ext cx="9143988" cy="5143492"/>
          </a:xfrm>
          <a:prstGeom prst="rect"/>
          <a:noFill/>
          <a:ln>
            <a:noFill/>
          </a:ln>
        </p:spPr>
      </p:pic>
      <p:sp>
        <p:nvSpPr>
          <p:cNvPr id="1049111" name="Google Shape;1898;g1f5d965ad35_0_1910"/>
          <p:cNvSpPr/>
          <p:nvPr>
            <p:ph type="pic" idx="2"/>
          </p:nvPr>
        </p:nvSpPr>
        <p:spPr>
          <a:xfrm>
            <a:off x="4734046" y="638171"/>
            <a:ext cx="4417200" cy="4030800"/>
          </a:xfrm>
          <a:prstGeom prst="rect"/>
          <a:noFill/>
          <a:ln>
            <a:noFill/>
          </a:ln>
        </p:spPr>
      </p:sp>
      <p:sp>
        <p:nvSpPr>
          <p:cNvPr id="1049112" name="Google Shape;1899;g1f5d965ad35_0_1910"/>
          <p:cNvSpPr/>
          <p:nvPr/>
        </p:nvSpPr>
        <p:spPr>
          <a:xfrm>
            <a:off x="0" y="638171"/>
            <a:ext cx="4734000" cy="4030800"/>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r>
              <a:t/>
            </a:r>
            <a:endParaRPr b="0" cap="none" sz="1800" i="0" strike="noStrike" u="none">
              <a:solidFill>
                <a:schemeClr val="lt1"/>
              </a:solidFill>
              <a:latin typeface="Arial"/>
              <a:ea typeface="Arial"/>
              <a:cs typeface="Arial"/>
              <a:sym typeface="Arial"/>
            </a:endParaRPr>
          </a:p>
        </p:txBody>
      </p:sp>
      <p:sp>
        <p:nvSpPr>
          <p:cNvPr id="1049113" name="Google Shape;1900;g1f5d965ad35_0_1910"/>
          <p:cNvSpPr/>
          <p:nvPr/>
        </p:nvSpPr>
        <p:spPr>
          <a:xfrm>
            <a:off x="0" y="819942"/>
            <a:ext cx="144600" cy="32340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r>
              <a:t/>
            </a:r>
            <a:endParaRPr b="0" cap="none" sz="1800" i="0" strike="noStrike" u="none">
              <a:solidFill>
                <a:schemeClr val="lt1"/>
              </a:solidFill>
              <a:latin typeface="Arial"/>
              <a:ea typeface="Arial"/>
              <a:cs typeface="Arial"/>
              <a:sym typeface="Arial"/>
            </a:endParaRPr>
          </a:p>
        </p:txBody>
      </p:sp>
      <p:sp>
        <p:nvSpPr>
          <p:cNvPr id="1049114" name="Google Shape;1901;g1f5d965ad35_0_1910"/>
          <p:cNvSpPr txBox="1"/>
          <p:nvPr>
            <p:ph type="title"/>
          </p:nvPr>
        </p:nvSpPr>
        <p:spPr>
          <a:xfrm>
            <a:off x="144711" y="810810"/>
            <a:ext cx="3421500" cy="344100"/>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15" name="Google Shape;1902;g1f5d965ad35_0_1910"/>
          <p:cNvSpPr txBox="1"/>
          <p:nvPr>
            <p:ph type="body" idx="1"/>
          </p:nvPr>
        </p:nvSpPr>
        <p:spPr>
          <a:xfrm>
            <a:off x="144711" y="1295658"/>
            <a:ext cx="4343100" cy="3036300"/>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837" name="Shape 1903"/>
        <p:cNvGrpSpPr/>
        <p:nvPr/>
      </p:nvGrpSpPr>
      <p:grpSpPr>
        <a:xfrm>
          <a:off x="0" y="0"/>
          <a:ext cx="0" cy="0"/>
          <a:chOff x="0" y="0"/>
          <a:chExt cx="0" cy="0"/>
        </a:xfrm>
      </p:grpSpPr>
      <p:sp>
        <p:nvSpPr>
          <p:cNvPr id="1049752" name="Google Shape;1904;g1f5d965ad35_0_1918"/>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pic>
        <p:nvPicPr>
          <p:cNvPr id="2097309" name="Google Shape;1905;g1f5d965ad35_0_1918"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6"/>
            <a:ext cx="9143988" cy="5143492"/>
          </a:xfrm>
          <a:prstGeom prst="rect"/>
          <a:noFill/>
          <a:ln>
            <a:noFill/>
          </a:ln>
        </p:spPr>
      </p:pic>
      <p:sp>
        <p:nvSpPr>
          <p:cNvPr id="1049753" name="Google Shape;1906;g1f5d965ad35_0_1918"/>
          <p:cNvSpPr/>
          <p:nvPr>
            <p:ph type="pic" idx="2"/>
          </p:nvPr>
        </p:nvSpPr>
        <p:spPr>
          <a:xfrm>
            <a:off x="4734046" y="638171"/>
            <a:ext cx="4417200" cy="4030800"/>
          </a:xfrm>
          <a:prstGeom prst="rect"/>
          <a:noFill/>
          <a:ln>
            <a:noFill/>
          </a:ln>
        </p:spPr>
      </p:sp>
      <p:sp>
        <p:nvSpPr>
          <p:cNvPr id="1049754" name="Google Shape;1907;g1f5d965ad35_0_1918"/>
          <p:cNvSpPr/>
          <p:nvPr/>
        </p:nvSpPr>
        <p:spPr>
          <a:xfrm>
            <a:off x="0" y="638171"/>
            <a:ext cx="4734000" cy="4030800"/>
          </a:xfrm>
          <a:prstGeom prst="rect"/>
          <a:solidFill>
            <a:schemeClr val="accent1"/>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r>
              <a:t/>
            </a:r>
            <a:endParaRPr b="0" cap="none" sz="1800" i="0" strike="noStrike" u="none">
              <a:solidFill>
                <a:schemeClr val="lt1"/>
              </a:solidFill>
              <a:latin typeface="Arial"/>
              <a:ea typeface="Arial"/>
              <a:cs typeface="Arial"/>
              <a:sym typeface="Arial"/>
            </a:endParaRPr>
          </a:p>
        </p:txBody>
      </p:sp>
      <p:sp>
        <p:nvSpPr>
          <p:cNvPr id="1049755" name="Google Shape;1908;g1f5d965ad35_0_1918"/>
          <p:cNvSpPr/>
          <p:nvPr/>
        </p:nvSpPr>
        <p:spPr>
          <a:xfrm>
            <a:off x="0" y="819942"/>
            <a:ext cx="144600" cy="32340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r>
              <a:t/>
            </a:r>
            <a:endParaRPr b="0" cap="none" sz="1800" i="0" strike="noStrike" u="none">
              <a:solidFill>
                <a:schemeClr val="lt1"/>
              </a:solidFill>
              <a:latin typeface="Arial"/>
              <a:ea typeface="Arial"/>
              <a:cs typeface="Arial"/>
              <a:sym typeface="Arial"/>
            </a:endParaRPr>
          </a:p>
        </p:txBody>
      </p:sp>
      <p:sp>
        <p:nvSpPr>
          <p:cNvPr id="1049756" name="Google Shape;1909;g1f5d965ad35_0_1918"/>
          <p:cNvSpPr txBox="1"/>
          <p:nvPr>
            <p:ph type="title"/>
          </p:nvPr>
        </p:nvSpPr>
        <p:spPr>
          <a:xfrm>
            <a:off x="144711" y="810810"/>
            <a:ext cx="3421500" cy="344100"/>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57" name="Google Shape;1910;g1f5d965ad35_0_1918"/>
          <p:cNvSpPr txBox="1"/>
          <p:nvPr>
            <p:ph type="body" idx="1"/>
          </p:nvPr>
        </p:nvSpPr>
        <p:spPr>
          <a:xfrm>
            <a:off x="144711" y="1295658"/>
            <a:ext cx="4343100" cy="3036300"/>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008" name="Shape 91"/>
        <p:cNvGrpSpPr/>
        <p:nvPr/>
      </p:nvGrpSpPr>
      <p:grpSpPr>
        <a:xfrm>
          <a:off x="0" y="0"/>
          <a:ext cx="0" cy="0"/>
          <a:chOff x="0" y="0"/>
          <a:chExt cx="0" cy="0"/>
        </a:xfrm>
      </p:grpSpPr>
      <p:sp>
        <p:nvSpPr>
          <p:cNvPr id="1050345" name="Google Shape;92;p225"/>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pic>
        <p:nvPicPr>
          <p:cNvPr id="2097388" name="Google Shape;93;p225"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6"/>
            <a:ext cx="9143990" cy="5143494"/>
          </a:xfrm>
          <a:prstGeom prst="rect"/>
          <a:noFill/>
          <a:ln>
            <a:noFill/>
          </a:ln>
        </p:spPr>
      </p:pic>
      <p:sp>
        <p:nvSpPr>
          <p:cNvPr id="1050346" name="Google Shape;94;p225"/>
          <p:cNvSpPr/>
          <p:nvPr>
            <p:ph type="pic" idx="2"/>
          </p:nvPr>
        </p:nvSpPr>
        <p:spPr>
          <a:xfrm>
            <a:off x="4734046" y="638171"/>
            <a:ext cx="4417249" cy="4030832"/>
          </a:xfrm>
          <a:prstGeom prst="rect"/>
          <a:noFill/>
          <a:ln>
            <a:noFill/>
          </a:ln>
        </p:spPr>
      </p:sp>
      <p:sp>
        <p:nvSpPr>
          <p:cNvPr id="1050347" name="Google Shape;95;p225"/>
          <p:cNvSpPr/>
          <p:nvPr/>
        </p:nvSpPr>
        <p:spPr>
          <a:xfrm>
            <a:off x="0" y="638171"/>
            <a:ext cx="4734046" cy="4030832"/>
          </a:xfrm>
          <a:prstGeom prst="rect"/>
          <a:solidFill>
            <a:schemeClr val="accent1"/>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r>
              <a:t/>
            </a:r>
            <a:endParaRPr b="0" cap="none" sz="1800" i="0" strike="noStrike" u="none">
              <a:solidFill>
                <a:schemeClr val="lt1"/>
              </a:solidFill>
              <a:latin typeface="Arial"/>
              <a:ea typeface="Arial"/>
              <a:cs typeface="Arial"/>
              <a:sym typeface="Arial"/>
            </a:endParaRPr>
          </a:p>
        </p:txBody>
      </p:sp>
      <p:sp>
        <p:nvSpPr>
          <p:cNvPr id="1050348" name="Google Shape;96;p225"/>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r>
              <a:t/>
            </a:r>
            <a:endParaRPr b="0" cap="none" sz="1800" i="0" strike="noStrike" u="none">
              <a:solidFill>
                <a:schemeClr val="lt1"/>
              </a:solidFill>
              <a:latin typeface="Arial"/>
              <a:ea typeface="Arial"/>
              <a:cs typeface="Arial"/>
              <a:sym typeface="Arial"/>
            </a:endParaRPr>
          </a:p>
        </p:txBody>
      </p:sp>
      <p:sp>
        <p:nvSpPr>
          <p:cNvPr id="1050349" name="Google Shape;97;p225"/>
          <p:cNvSpPr txBox="1"/>
          <p:nvPr>
            <p:ph type="title"/>
          </p:nvPr>
        </p:nvSpPr>
        <p:spPr>
          <a:xfrm>
            <a:off x="144711" y="810810"/>
            <a:ext cx="3421450" cy="344091"/>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350" name="Google Shape;98;p225"/>
          <p:cNvSpPr txBox="1"/>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644" name="Shape 1911"/>
        <p:cNvGrpSpPr/>
        <p:nvPr/>
      </p:nvGrpSpPr>
      <p:grpSpPr>
        <a:xfrm>
          <a:off x="0" y="0"/>
          <a:ext cx="0" cy="0"/>
          <a:chOff x="0" y="0"/>
          <a:chExt cx="0" cy="0"/>
        </a:xfrm>
      </p:grpSpPr>
      <p:sp>
        <p:nvSpPr>
          <p:cNvPr id="1048982" name="Google Shape;1912;g1f5d965ad35_0_1926"/>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pic>
        <p:nvPicPr>
          <p:cNvPr id="2097207" name="Google Shape;1913;g1f5d965ad35_0_1926"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6"/>
            <a:ext cx="9143988" cy="5143492"/>
          </a:xfrm>
          <a:prstGeom prst="rect"/>
          <a:noFill/>
          <a:ln>
            <a:noFill/>
          </a:ln>
        </p:spPr>
      </p:pic>
      <p:sp>
        <p:nvSpPr>
          <p:cNvPr id="1048983" name="Google Shape;1914;g1f5d965ad35_0_1926"/>
          <p:cNvSpPr/>
          <p:nvPr>
            <p:ph type="pic" idx="2"/>
          </p:nvPr>
        </p:nvSpPr>
        <p:spPr>
          <a:xfrm>
            <a:off x="4734046" y="638171"/>
            <a:ext cx="4417200" cy="4030800"/>
          </a:xfrm>
          <a:prstGeom prst="rect"/>
          <a:noFill/>
          <a:ln>
            <a:noFill/>
          </a:ln>
        </p:spPr>
      </p:sp>
      <p:sp>
        <p:nvSpPr>
          <p:cNvPr id="1048984" name="Google Shape;1915;g1f5d965ad35_0_1926"/>
          <p:cNvSpPr/>
          <p:nvPr/>
        </p:nvSpPr>
        <p:spPr>
          <a:xfrm>
            <a:off x="0" y="638171"/>
            <a:ext cx="4734000" cy="4030800"/>
          </a:xfrm>
          <a:prstGeom prst="rect"/>
          <a:solidFill>
            <a:schemeClr val="accent4"/>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r>
              <a:t/>
            </a:r>
            <a:endParaRPr b="0" cap="none" sz="1800" i="0" strike="noStrike" u="none">
              <a:solidFill>
                <a:schemeClr val="lt1"/>
              </a:solidFill>
              <a:latin typeface="Arial"/>
              <a:ea typeface="Arial"/>
              <a:cs typeface="Arial"/>
              <a:sym typeface="Arial"/>
            </a:endParaRPr>
          </a:p>
        </p:txBody>
      </p:sp>
      <p:sp>
        <p:nvSpPr>
          <p:cNvPr id="1048985" name="Google Shape;1916;g1f5d965ad35_0_1926"/>
          <p:cNvSpPr/>
          <p:nvPr/>
        </p:nvSpPr>
        <p:spPr>
          <a:xfrm>
            <a:off x="0" y="819942"/>
            <a:ext cx="144600" cy="323400"/>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r>
              <a:t/>
            </a:r>
            <a:endParaRPr b="0" cap="none" sz="1800" i="0" strike="noStrike" u="none">
              <a:solidFill>
                <a:schemeClr val="lt1"/>
              </a:solidFill>
              <a:latin typeface="Arial"/>
              <a:ea typeface="Arial"/>
              <a:cs typeface="Arial"/>
              <a:sym typeface="Arial"/>
            </a:endParaRPr>
          </a:p>
        </p:txBody>
      </p:sp>
      <p:sp>
        <p:nvSpPr>
          <p:cNvPr id="1048986" name="Google Shape;1917;g1f5d965ad35_0_1926"/>
          <p:cNvSpPr txBox="1"/>
          <p:nvPr>
            <p:ph type="title"/>
          </p:nvPr>
        </p:nvSpPr>
        <p:spPr>
          <a:xfrm>
            <a:off x="144711" y="810810"/>
            <a:ext cx="3421500" cy="344100"/>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87" name="Google Shape;1918;g1f5d965ad35_0_1926"/>
          <p:cNvSpPr txBox="1"/>
          <p:nvPr>
            <p:ph type="body" idx="1"/>
          </p:nvPr>
        </p:nvSpPr>
        <p:spPr>
          <a:xfrm>
            <a:off x="144711" y="1295658"/>
            <a:ext cx="4343100" cy="3036300"/>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766" name="Shape 1919"/>
        <p:cNvGrpSpPr/>
        <p:nvPr/>
      </p:nvGrpSpPr>
      <p:grpSpPr>
        <a:xfrm>
          <a:off x="0" y="0"/>
          <a:ext cx="0" cy="0"/>
          <a:chOff x="0" y="0"/>
          <a:chExt cx="0" cy="0"/>
        </a:xfrm>
      </p:grpSpPr>
      <p:pic>
        <p:nvPicPr>
          <p:cNvPr id="2097271" name="Google Shape;1920;g1f5d965ad35_0_1934"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6"/>
            <a:ext cx="9143988" cy="5143492"/>
          </a:xfrm>
          <a:prstGeom prst="rect"/>
          <a:noFill/>
          <a:ln>
            <a:noFill/>
          </a:ln>
        </p:spPr>
      </p:pic>
      <p:sp>
        <p:nvSpPr>
          <p:cNvPr id="1049445" name="Google Shape;1921;g1f5d965ad35_0_1934"/>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46" name="Google Shape;1922;g1f5d965ad35_0_1934"/>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9447" name="Google Shape;1923;g1f5d965ad35_0_1934"/>
          <p:cNvSpPr txBox="1"/>
          <p:nvPr>
            <p:ph type="body" idx="1"/>
          </p:nvPr>
        </p:nvSpPr>
        <p:spPr>
          <a:xfrm>
            <a:off x="135731" y="782881"/>
            <a:ext cx="4436400" cy="2912700"/>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662" name="Shape 1924"/>
        <p:cNvGrpSpPr/>
        <p:nvPr/>
      </p:nvGrpSpPr>
      <p:grpSpPr>
        <a:xfrm>
          <a:off x="0" y="0"/>
          <a:ext cx="0" cy="0"/>
          <a:chOff x="0" y="0"/>
          <a:chExt cx="0" cy="0"/>
        </a:xfrm>
      </p:grpSpPr>
      <p:pic>
        <p:nvPicPr>
          <p:cNvPr id="2097222" name="Google Shape;1925;g1f5d965ad35_0_1939"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6"/>
            <a:ext cx="9143988" cy="5143492"/>
          </a:xfrm>
          <a:prstGeom prst="rect"/>
          <a:noFill/>
          <a:ln>
            <a:noFill/>
          </a:ln>
        </p:spPr>
      </p:pic>
      <p:sp>
        <p:nvSpPr>
          <p:cNvPr id="1049091" name="Google Shape;1926;g1f5d965ad35_0_1939"/>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92" name="Google Shape;1927;g1f5d965ad35_0_1939"/>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9093" name="Google Shape;1928;g1f5d965ad35_0_1939"/>
          <p:cNvSpPr txBox="1"/>
          <p:nvPr>
            <p:ph type="body" idx="1"/>
          </p:nvPr>
        </p:nvSpPr>
        <p:spPr>
          <a:xfrm>
            <a:off x="135731" y="782882"/>
            <a:ext cx="8763000" cy="344100"/>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786" name="Google Shape;1929;g1f5d965ad35_0_1939"/>
          <p:cNvCxnSpPr>
            <a:cxnSpLocks/>
          </p:cNvCxnSpPr>
          <p:nvPr/>
        </p:nvCxnSpPr>
        <p:spPr>
          <a:xfrm>
            <a:off x="0" y="4984696"/>
            <a:ext cx="9144000" cy="0"/>
          </a:xfrm>
          <a:prstGeom prst="straightConnector1"/>
          <a:noFill/>
          <a:ln w="9525" cap="flat" cmpd="sng">
            <a:solidFill>
              <a:schemeClr val="dk1"/>
            </a:solidFill>
            <a:prstDash val="solid"/>
            <a:round/>
            <a:headEnd type="none" w="sm" len="sm"/>
            <a:tailEnd type="none" w="sm" len="sm"/>
          </a:ln>
        </p:spPr>
      </p:cxnSp>
      <p:pic>
        <p:nvPicPr>
          <p:cNvPr id="2097223" name="Google Shape;1930;g1f5d965ad35_0_1939" descr="Application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2325914" y="1371153"/>
            <a:ext cx="4492174" cy="3617989"/>
          </a:xfrm>
          <a:prstGeom prst="rect"/>
          <a:noFill/>
          <a:ln>
            <a:noFill/>
          </a:ln>
        </p:spPr>
      </p:pic>
      <p:sp>
        <p:nvSpPr>
          <p:cNvPr id="1049094" name="Google Shape;1931;g1f5d965ad35_0_1939"/>
          <p:cNvSpPr txBox="1"/>
          <p:nvPr>
            <p:ph type="body" idx="2"/>
          </p:nvPr>
        </p:nvSpPr>
        <p:spPr>
          <a:xfrm>
            <a:off x="2552068" y="1886851"/>
            <a:ext cx="4094100" cy="344100"/>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814" name="Shape 1932"/>
        <p:cNvGrpSpPr/>
        <p:nvPr/>
      </p:nvGrpSpPr>
      <p:grpSpPr>
        <a:xfrm>
          <a:off x="0" y="0"/>
          <a:ext cx="0" cy="0"/>
          <a:chOff x="0" y="0"/>
          <a:chExt cx="0" cy="0"/>
        </a:xfrm>
      </p:grpSpPr>
      <p:pic>
        <p:nvPicPr>
          <p:cNvPr id="2097287" name="Google Shape;1933;g1f5d965ad35_0_1947"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6"/>
            <a:ext cx="9143988" cy="5143492"/>
          </a:xfrm>
          <a:prstGeom prst="rect"/>
          <a:noFill/>
          <a:ln>
            <a:noFill/>
          </a:ln>
        </p:spPr>
      </p:pic>
      <p:sp>
        <p:nvSpPr>
          <p:cNvPr id="1049645" name="Google Shape;1934;g1f5d965ad35_0_1947"/>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46" name="Google Shape;1935;g1f5d965ad35_0_1947"/>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9647" name="Google Shape;1936;g1f5d965ad35_0_1947"/>
          <p:cNvSpPr txBox="1"/>
          <p:nvPr>
            <p:ph type="body" idx="1"/>
          </p:nvPr>
        </p:nvSpPr>
        <p:spPr>
          <a:xfrm>
            <a:off x="135731" y="782882"/>
            <a:ext cx="8763000" cy="344100"/>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849" name="Google Shape;1937;g1f5d965ad35_0_1947"/>
          <p:cNvCxnSpPr>
            <a:cxnSpLocks/>
          </p:cNvCxnSpPr>
          <p:nvPr/>
        </p:nvCxnSpPr>
        <p:spPr>
          <a:xfrm>
            <a:off x="0" y="4984696"/>
            <a:ext cx="9144000" cy="0"/>
          </a:xfrm>
          <a:prstGeom prst="straightConnector1"/>
          <a:noFill/>
          <a:ln w="9525" cap="flat" cmpd="sng">
            <a:solidFill>
              <a:schemeClr val="dk1"/>
            </a:solidFill>
            <a:prstDash val="solid"/>
            <a:round/>
            <a:headEnd type="none" w="sm" len="sm"/>
            <a:tailEnd type="none" w="sm" len="sm"/>
          </a:ln>
        </p:spPr>
      </p:cxnSp>
      <p:pic>
        <p:nvPicPr>
          <p:cNvPr id="2097288" name="Google Shape;1938;g1f5d965ad35_0_1947" descr="Application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742441" y="1371153"/>
            <a:ext cx="4492174" cy="3617989"/>
          </a:xfrm>
          <a:prstGeom prst="rect"/>
          <a:noFill/>
          <a:ln>
            <a:noFill/>
          </a:ln>
        </p:spPr>
      </p:pic>
      <p:sp>
        <p:nvSpPr>
          <p:cNvPr id="1049648" name="Google Shape;1939;g1f5d965ad35_0_1947"/>
          <p:cNvSpPr txBox="1"/>
          <p:nvPr>
            <p:ph type="body" idx="2"/>
          </p:nvPr>
        </p:nvSpPr>
        <p:spPr>
          <a:xfrm>
            <a:off x="968595" y="1886851"/>
            <a:ext cx="4094100" cy="344100"/>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647" name="Shape 1940"/>
        <p:cNvGrpSpPr/>
        <p:nvPr/>
      </p:nvGrpSpPr>
      <p:grpSpPr>
        <a:xfrm>
          <a:off x="0" y="0"/>
          <a:ext cx="0" cy="0"/>
          <a:chOff x="0" y="0"/>
          <a:chExt cx="0" cy="0"/>
        </a:xfrm>
      </p:grpSpPr>
      <p:pic>
        <p:nvPicPr>
          <p:cNvPr id="2097210" name="Google Shape;1941;g1f5d965ad35_0_1955"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6"/>
            <a:ext cx="9143988" cy="5143492"/>
          </a:xfrm>
          <a:prstGeom prst="rect"/>
          <a:noFill/>
          <a:ln>
            <a:noFill/>
          </a:ln>
        </p:spPr>
      </p:pic>
      <p:sp>
        <p:nvSpPr>
          <p:cNvPr id="1049008" name="Google Shape;1942;g1f5d965ad35_0_1955"/>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09" name="Google Shape;1943;g1f5d965ad35_0_1955"/>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9010" name="Google Shape;1944;g1f5d965ad35_0_1955"/>
          <p:cNvSpPr txBox="1"/>
          <p:nvPr>
            <p:ph type="body" idx="1"/>
          </p:nvPr>
        </p:nvSpPr>
        <p:spPr>
          <a:xfrm>
            <a:off x="135731" y="782882"/>
            <a:ext cx="8763000" cy="344100"/>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770" name="Google Shape;1945;g1f5d965ad35_0_1955"/>
          <p:cNvCxnSpPr>
            <a:cxnSpLocks/>
          </p:cNvCxnSpPr>
          <p:nvPr/>
        </p:nvCxnSpPr>
        <p:spPr>
          <a:xfrm>
            <a:off x="0" y="4984696"/>
            <a:ext cx="9144000" cy="0"/>
          </a:xfrm>
          <a:prstGeom prst="straightConnector1"/>
          <a:noFill/>
          <a:ln w="9525" cap="flat" cmpd="sng">
            <a:solidFill>
              <a:schemeClr val="dk1"/>
            </a:solidFill>
            <a:prstDash val="solid"/>
            <a:round/>
            <a:headEnd type="none" w="sm" len="sm"/>
            <a:tailEnd type="none" w="sm" len="sm"/>
          </a:ln>
        </p:spPr>
      </p:cxnSp>
      <p:pic>
        <p:nvPicPr>
          <p:cNvPr id="2097211" name="Google Shape;1946;g1f5d965ad35_0_1955"/>
          <p:cNvPicPr preferRelativeResize="0">
            <a:picLocks/>
          </p:cNvPicPr>
          <p:nvPr/>
        </p:nvPicPr>
        <p:blipFill rotWithShape="1">
          <a:blip xmlns:r="http://schemas.openxmlformats.org/officeDocument/2006/relationships" r:embed="rId2">
            <a:alphaModFix/>
          </a:blip>
          <a:srcRect l="0" t="0" r="0" b="0"/>
          <a:stretch>
            <a:fillRect/>
          </a:stretch>
        </p:blipFill>
        <p:spPr>
          <a:xfrm>
            <a:off x="1703135" y="1363361"/>
            <a:ext cx="5737728" cy="3621751"/>
          </a:xfrm>
          <a:prstGeom prst="rect"/>
          <a:noFill/>
          <a:ln>
            <a:noFill/>
          </a:ln>
        </p:spPr>
      </p:pic>
      <p:sp>
        <p:nvSpPr>
          <p:cNvPr id="1049011" name="Google Shape;1947;g1f5d965ad35_0_1955"/>
          <p:cNvSpPr txBox="1"/>
          <p:nvPr>
            <p:ph type="body" idx="2"/>
          </p:nvPr>
        </p:nvSpPr>
        <p:spPr>
          <a:xfrm>
            <a:off x="2032052" y="1886850"/>
            <a:ext cx="5071200" cy="2160900"/>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842" name="Shape 1948"/>
        <p:cNvGrpSpPr/>
        <p:nvPr/>
      </p:nvGrpSpPr>
      <p:grpSpPr>
        <a:xfrm>
          <a:off x="0" y="0"/>
          <a:ext cx="0" cy="0"/>
          <a:chOff x="0" y="0"/>
          <a:chExt cx="0" cy="0"/>
        </a:xfrm>
      </p:grpSpPr>
      <p:pic>
        <p:nvPicPr>
          <p:cNvPr id="2097315" name="Google Shape;1949;g1f5d965ad35_0_1963"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6"/>
            <a:ext cx="9143988" cy="5143492"/>
          </a:xfrm>
          <a:prstGeom prst="rect"/>
          <a:noFill/>
          <a:ln>
            <a:noFill/>
          </a:ln>
        </p:spPr>
      </p:pic>
      <p:sp>
        <p:nvSpPr>
          <p:cNvPr id="1049770" name="Google Shape;1950;g1f5d965ad35_0_1963"/>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71" name="Google Shape;1951;g1f5d965ad35_0_1963"/>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9772" name="Google Shape;1952;g1f5d965ad35_0_1963"/>
          <p:cNvSpPr txBox="1"/>
          <p:nvPr>
            <p:ph type="body" idx="1"/>
          </p:nvPr>
        </p:nvSpPr>
        <p:spPr>
          <a:xfrm>
            <a:off x="135731" y="782882"/>
            <a:ext cx="8763000" cy="344100"/>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862" name="Google Shape;1953;g1f5d965ad35_0_1963"/>
          <p:cNvCxnSpPr>
            <a:cxnSpLocks/>
          </p:cNvCxnSpPr>
          <p:nvPr/>
        </p:nvCxnSpPr>
        <p:spPr>
          <a:xfrm>
            <a:off x="0" y="4984696"/>
            <a:ext cx="9144000" cy="0"/>
          </a:xfrm>
          <a:prstGeom prst="straightConnector1"/>
          <a:noFill/>
          <a:ln w="9525" cap="flat" cmpd="sng">
            <a:solidFill>
              <a:schemeClr val="dk1"/>
            </a:solidFill>
            <a:prstDash val="solid"/>
            <a:round/>
            <a:headEnd type="none" w="sm" len="sm"/>
            <a:tailEnd type="none" w="sm" len="sm"/>
          </a:ln>
        </p:spPr>
      </p:cxnSp>
      <p:pic>
        <p:nvPicPr>
          <p:cNvPr id="2097316" name="Google Shape;1954;g1f5d965ad35_0_1963"/>
          <p:cNvPicPr preferRelativeResize="0">
            <a:picLocks/>
          </p:cNvPicPr>
          <p:nvPr/>
        </p:nvPicPr>
        <p:blipFill rotWithShape="1">
          <a:blip xmlns:r="http://schemas.openxmlformats.org/officeDocument/2006/relationships" r:embed="rId2">
            <a:alphaModFix/>
          </a:blip>
          <a:srcRect l="0" t="0" r="0" b="0"/>
          <a:stretch>
            <a:fillRect/>
          </a:stretch>
        </p:blipFill>
        <p:spPr>
          <a:xfrm>
            <a:off x="2107222" y="1873493"/>
            <a:ext cx="4929555" cy="3111618"/>
          </a:xfrm>
          <a:prstGeom prst="rect"/>
          <a:noFill/>
          <a:ln>
            <a:noFill/>
          </a:ln>
        </p:spPr>
      </p:pic>
      <p:sp>
        <p:nvSpPr>
          <p:cNvPr id="1049773" name="Google Shape;1955;g1f5d965ad35_0_1963"/>
          <p:cNvSpPr txBox="1"/>
          <p:nvPr>
            <p:ph type="body" idx="2"/>
          </p:nvPr>
        </p:nvSpPr>
        <p:spPr>
          <a:xfrm>
            <a:off x="2377740" y="2303181"/>
            <a:ext cx="4380000" cy="1935000"/>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672" name="Shape 1956"/>
        <p:cNvGrpSpPr/>
        <p:nvPr/>
      </p:nvGrpSpPr>
      <p:grpSpPr>
        <a:xfrm>
          <a:off x="0" y="0"/>
          <a:ext cx="0" cy="0"/>
          <a:chOff x="0" y="0"/>
          <a:chExt cx="0" cy="0"/>
        </a:xfrm>
      </p:grpSpPr>
      <p:pic>
        <p:nvPicPr>
          <p:cNvPr id="2097231" name="Google Shape;1957;g1f5d965ad35_0_1971"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6"/>
            <a:ext cx="9143988" cy="5143492"/>
          </a:xfrm>
          <a:prstGeom prst="rect"/>
          <a:noFill/>
          <a:ln>
            <a:noFill/>
          </a:ln>
        </p:spPr>
      </p:pic>
      <p:sp>
        <p:nvSpPr>
          <p:cNvPr id="1049142" name="Google Shape;1958;g1f5d965ad35_0_1971"/>
          <p:cNvSpPr/>
          <p:nvPr/>
        </p:nvSpPr>
        <p:spPr>
          <a:xfrm>
            <a:off x="4109012" y="748626"/>
            <a:ext cx="327300" cy="3808200"/>
          </a:xfrm>
          <a:prstGeom prst="rect"/>
          <a:noFill/>
          <a:ln w="25400" cap="flat" cmpd="sng">
            <a:solidFill>
              <a:schemeClr val="accen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r>
              <a:t/>
            </a:r>
            <a:endParaRPr b="0" cap="none" sz="1400" i="0" strike="noStrike" u="none">
              <a:solidFill>
                <a:schemeClr val="lt1"/>
              </a:solidFill>
              <a:latin typeface="Arial"/>
              <a:ea typeface="Arial"/>
              <a:cs typeface="Arial"/>
              <a:sym typeface="Arial"/>
            </a:endParaRPr>
          </a:p>
        </p:txBody>
      </p:sp>
      <p:sp>
        <p:nvSpPr>
          <p:cNvPr id="1049143" name="Google Shape;1959;g1f5d965ad35_0_1971"/>
          <p:cNvSpPr/>
          <p:nvPr>
            <p:ph type="pic" idx="2"/>
          </p:nvPr>
        </p:nvSpPr>
        <p:spPr>
          <a:xfrm>
            <a:off x="0" y="667604"/>
            <a:ext cx="4201500" cy="3970200"/>
          </a:xfrm>
          <a:prstGeom prst="rect"/>
          <a:noFill/>
          <a:ln>
            <a:noFill/>
          </a:ln>
        </p:spPr>
      </p:sp>
      <p:sp>
        <p:nvSpPr>
          <p:cNvPr id="1049144" name="Google Shape;1960;g1f5d965ad35_0_1971"/>
          <p:cNvSpPr/>
          <p:nvPr/>
        </p:nvSpPr>
        <p:spPr>
          <a:xfrm>
            <a:off x="4436268" y="973867"/>
            <a:ext cx="4707600" cy="51390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r>
              <a:t/>
            </a:r>
            <a:endParaRPr b="0" cap="none" sz="1400" i="0" strike="noStrike" u="none">
              <a:solidFill>
                <a:schemeClr val="lt1"/>
              </a:solidFill>
              <a:latin typeface="Arial"/>
              <a:ea typeface="Arial"/>
              <a:cs typeface="Arial"/>
              <a:sym typeface="Arial"/>
            </a:endParaRPr>
          </a:p>
        </p:txBody>
      </p:sp>
      <p:sp>
        <p:nvSpPr>
          <p:cNvPr id="1049145" name="Google Shape;1961;g1f5d965ad35_0_1971"/>
          <p:cNvSpPr txBox="1"/>
          <p:nvPr>
            <p:ph type="body" idx="1"/>
          </p:nvPr>
        </p:nvSpPr>
        <p:spPr>
          <a:xfrm>
            <a:off x="4572001" y="1644099"/>
            <a:ext cx="4436400" cy="2912700"/>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146" name="Google Shape;1962;g1f5d965ad35_0_1971"/>
          <p:cNvSpPr txBox="1"/>
          <p:nvPr>
            <p:ph type="title"/>
          </p:nvPr>
        </p:nvSpPr>
        <p:spPr>
          <a:xfrm>
            <a:off x="4572001" y="1058782"/>
            <a:ext cx="4436400" cy="344100"/>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564" name="Shape 1963"/>
        <p:cNvGrpSpPr/>
        <p:nvPr/>
      </p:nvGrpSpPr>
      <p:grpSpPr>
        <a:xfrm>
          <a:off x="0" y="0"/>
          <a:ext cx="0" cy="0"/>
          <a:chOff x="0" y="0"/>
          <a:chExt cx="0" cy="0"/>
        </a:xfrm>
      </p:grpSpPr>
      <p:pic>
        <p:nvPicPr>
          <p:cNvPr id="2097186" name="Google Shape;1964;g1f5d965ad35_0_1978"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6"/>
            <a:ext cx="9143988" cy="5143492"/>
          </a:xfrm>
          <a:prstGeom prst="rect"/>
          <a:noFill/>
          <a:ln>
            <a:noFill/>
          </a:ln>
        </p:spPr>
      </p:pic>
      <p:sp>
        <p:nvSpPr>
          <p:cNvPr id="1048777" name="Google Shape;1965;g1f5d965ad35_0_1978"/>
          <p:cNvSpPr/>
          <p:nvPr/>
        </p:nvSpPr>
        <p:spPr>
          <a:xfrm>
            <a:off x="4109012" y="748626"/>
            <a:ext cx="327300" cy="3808200"/>
          </a:xfrm>
          <a:prstGeom prst="rect"/>
          <a:no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r>
              <a:t/>
            </a:r>
            <a:endParaRPr b="0" cap="none" sz="1400" i="0" strike="noStrike" u="none">
              <a:solidFill>
                <a:schemeClr val="lt1"/>
              </a:solidFill>
              <a:latin typeface="Arial"/>
              <a:ea typeface="Arial"/>
              <a:cs typeface="Arial"/>
              <a:sym typeface="Arial"/>
            </a:endParaRPr>
          </a:p>
        </p:txBody>
      </p:sp>
      <p:sp>
        <p:nvSpPr>
          <p:cNvPr id="1048778" name="Google Shape;1966;g1f5d965ad35_0_1978"/>
          <p:cNvSpPr/>
          <p:nvPr>
            <p:ph type="pic" idx="2"/>
          </p:nvPr>
        </p:nvSpPr>
        <p:spPr>
          <a:xfrm>
            <a:off x="0" y="667604"/>
            <a:ext cx="4201500" cy="3970200"/>
          </a:xfrm>
          <a:prstGeom prst="rect"/>
          <a:noFill/>
          <a:ln>
            <a:noFill/>
          </a:ln>
        </p:spPr>
      </p:sp>
      <p:sp>
        <p:nvSpPr>
          <p:cNvPr id="1048779" name="Google Shape;1967;g1f5d965ad35_0_1978"/>
          <p:cNvSpPr/>
          <p:nvPr/>
        </p:nvSpPr>
        <p:spPr>
          <a:xfrm>
            <a:off x="4436268" y="973867"/>
            <a:ext cx="4707600" cy="51390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r>
              <a:t/>
            </a:r>
            <a:endParaRPr b="0" cap="none" sz="1400" i="0" strike="noStrike" u="none">
              <a:solidFill>
                <a:schemeClr val="lt1"/>
              </a:solidFill>
              <a:latin typeface="Arial"/>
              <a:ea typeface="Arial"/>
              <a:cs typeface="Arial"/>
              <a:sym typeface="Arial"/>
            </a:endParaRPr>
          </a:p>
        </p:txBody>
      </p:sp>
      <p:sp>
        <p:nvSpPr>
          <p:cNvPr id="1048780" name="Google Shape;1968;g1f5d965ad35_0_1978"/>
          <p:cNvSpPr txBox="1"/>
          <p:nvPr>
            <p:ph type="body" idx="1"/>
          </p:nvPr>
        </p:nvSpPr>
        <p:spPr>
          <a:xfrm>
            <a:off x="4572001" y="1644099"/>
            <a:ext cx="4436400" cy="2912700"/>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81" name="Google Shape;1969;g1f5d965ad35_0_1978"/>
          <p:cNvSpPr txBox="1"/>
          <p:nvPr>
            <p:ph type="title"/>
          </p:nvPr>
        </p:nvSpPr>
        <p:spPr>
          <a:xfrm>
            <a:off x="4572001" y="1058782"/>
            <a:ext cx="4436400" cy="344100"/>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797" name="Shape 1970"/>
        <p:cNvGrpSpPr/>
        <p:nvPr/>
      </p:nvGrpSpPr>
      <p:grpSpPr>
        <a:xfrm>
          <a:off x="0" y="0"/>
          <a:ext cx="0" cy="0"/>
          <a:chOff x="0" y="0"/>
          <a:chExt cx="0" cy="0"/>
        </a:xfrm>
      </p:grpSpPr>
      <p:sp>
        <p:nvSpPr>
          <p:cNvPr id="1049575" name="Google Shape;1971;g1f5d965ad35_0_1985"/>
          <p:cNvSpPr/>
          <p:nvPr/>
        </p:nvSpPr>
        <p:spPr>
          <a:xfrm>
            <a:off x="4572000" y="0"/>
            <a:ext cx="4572000"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9576" name="Google Shape;1972;g1f5d965ad35_0_1985"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9577" name="Google Shape;1973;g1f5d965ad35_0_1985"/>
          <p:cNvSpPr/>
          <p:nvPr>
            <p:ph type="pic" idx="2"/>
          </p:nvPr>
        </p:nvSpPr>
        <p:spPr>
          <a:xfrm>
            <a:off x="1" y="0"/>
            <a:ext cx="4572000" cy="5143500"/>
          </a:xfrm>
          <a:prstGeom prst="rect"/>
          <a:noFill/>
          <a:ln>
            <a:noFill/>
          </a:ln>
        </p:spPr>
      </p:sp>
      <p:sp>
        <p:nvSpPr>
          <p:cNvPr id="1049578" name="Google Shape;1974;g1f5d965ad35_0_1985"/>
          <p:cNvSpPr txBox="1"/>
          <p:nvPr>
            <p:ph type="title"/>
          </p:nvPr>
        </p:nvSpPr>
        <p:spPr>
          <a:xfrm>
            <a:off x="5088537" y="656889"/>
            <a:ext cx="3538800" cy="344100"/>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79" name="Google Shape;1975;g1f5d965ad35_0_1985"/>
          <p:cNvSpPr/>
          <p:nvPr/>
        </p:nvSpPr>
        <p:spPr>
          <a:xfrm>
            <a:off x="4879819" y="656889"/>
            <a:ext cx="90600" cy="344100"/>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9580" name="Google Shape;1976;g1f5d965ad35_0_1985"/>
          <p:cNvSpPr/>
          <p:nvPr/>
        </p:nvSpPr>
        <p:spPr>
          <a:xfrm>
            <a:off x="4241543" y="1368179"/>
            <a:ext cx="660900" cy="660900"/>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9581" name="Google Shape;1977;g1f5d965ad35_0_1985"/>
          <p:cNvSpPr/>
          <p:nvPr>
            <p:ph type="pic" idx="3"/>
          </p:nvPr>
        </p:nvSpPr>
        <p:spPr>
          <a:xfrm>
            <a:off x="4408678" y="1539292"/>
            <a:ext cx="318600" cy="318600"/>
          </a:xfrm>
          <a:prstGeom prst="rect"/>
          <a:noFill/>
          <a:ln>
            <a:noFill/>
          </a:ln>
        </p:spPr>
      </p:sp>
      <p:sp>
        <p:nvSpPr>
          <p:cNvPr id="1049582" name="Google Shape;1978;g1f5d965ad35_0_1985"/>
          <p:cNvSpPr txBox="1"/>
          <p:nvPr>
            <p:ph type="body" idx="1"/>
          </p:nvPr>
        </p:nvSpPr>
        <p:spPr>
          <a:xfrm>
            <a:off x="5088537" y="1539292"/>
            <a:ext cx="3538800" cy="1256100"/>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83" name="Google Shape;1979;g1f5d965ad35_0_1985"/>
          <p:cNvSpPr/>
          <p:nvPr/>
        </p:nvSpPr>
        <p:spPr>
          <a:xfrm>
            <a:off x="4241543" y="2951688"/>
            <a:ext cx="660900" cy="660900"/>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9584" name="Google Shape;1980;g1f5d965ad35_0_1985"/>
          <p:cNvSpPr/>
          <p:nvPr>
            <p:ph type="pic" idx="4"/>
          </p:nvPr>
        </p:nvSpPr>
        <p:spPr>
          <a:xfrm>
            <a:off x="4408678" y="3122801"/>
            <a:ext cx="318600" cy="318600"/>
          </a:xfrm>
          <a:prstGeom prst="rect"/>
          <a:noFill/>
          <a:ln>
            <a:noFill/>
          </a:ln>
        </p:spPr>
      </p:sp>
      <p:sp>
        <p:nvSpPr>
          <p:cNvPr id="1049585" name="Google Shape;1981;g1f5d965ad35_0_1985"/>
          <p:cNvSpPr txBox="1"/>
          <p:nvPr>
            <p:ph type="body" idx="5"/>
          </p:nvPr>
        </p:nvSpPr>
        <p:spPr>
          <a:xfrm>
            <a:off x="5088537" y="3122801"/>
            <a:ext cx="3538800" cy="1256100"/>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532" name="Shape 1982"/>
        <p:cNvGrpSpPr/>
        <p:nvPr/>
      </p:nvGrpSpPr>
      <p:grpSpPr>
        <a:xfrm>
          <a:off x="0" y="0"/>
          <a:ext cx="0" cy="0"/>
          <a:chOff x="0" y="0"/>
          <a:chExt cx="0" cy="0"/>
        </a:xfrm>
      </p:grpSpPr>
      <p:sp>
        <p:nvSpPr>
          <p:cNvPr id="1048684" name="Google Shape;1983;g1f5d965ad35_0_1997"/>
          <p:cNvSpPr/>
          <p:nvPr/>
        </p:nvSpPr>
        <p:spPr>
          <a:xfrm>
            <a:off x="4572000" y="0"/>
            <a:ext cx="4572000"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8685" name="Google Shape;1984;g1f5d965ad35_0_1997"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86" name="Google Shape;1985;g1f5d965ad35_0_1997"/>
          <p:cNvSpPr/>
          <p:nvPr>
            <p:ph type="pic" idx="2"/>
          </p:nvPr>
        </p:nvSpPr>
        <p:spPr>
          <a:xfrm>
            <a:off x="1" y="0"/>
            <a:ext cx="4572000" cy="5143500"/>
          </a:xfrm>
          <a:prstGeom prst="rect"/>
          <a:noFill/>
          <a:ln>
            <a:noFill/>
          </a:ln>
        </p:spPr>
      </p:sp>
      <p:sp>
        <p:nvSpPr>
          <p:cNvPr id="1048687" name="Google Shape;1986;g1f5d965ad35_0_1997"/>
          <p:cNvSpPr txBox="1"/>
          <p:nvPr>
            <p:ph type="title"/>
          </p:nvPr>
        </p:nvSpPr>
        <p:spPr>
          <a:xfrm>
            <a:off x="5088537" y="656889"/>
            <a:ext cx="3538800" cy="344100"/>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88" name="Google Shape;1987;g1f5d965ad35_0_1997"/>
          <p:cNvSpPr/>
          <p:nvPr/>
        </p:nvSpPr>
        <p:spPr>
          <a:xfrm>
            <a:off x="4879819" y="656889"/>
            <a:ext cx="90600" cy="344100"/>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8689" name="Google Shape;1988;g1f5d965ad35_0_1997"/>
          <p:cNvSpPr/>
          <p:nvPr/>
        </p:nvSpPr>
        <p:spPr>
          <a:xfrm>
            <a:off x="4241543" y="1368179"/>
            <a:ext cx="660900" cy="660900"/>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8690" name="Google Shape;1989;g1f5d965ad35_0_1997"/>
          <p:cNvSpPr/>
          <p:nvPr>
            <p:ph type="pic" idx="3"/>
          </p:nvPr>
        </p:nvSpPr>
        <p:spPr>
          <a:xfrm>
            <a:off x="4408678" y="1539292"/>
            <a:ext cx="318600" cy="318600"/>
          </a:xfrm>
          <a:prstGeom prst="rect"/>
          <a:noFill/>
          <a:ln>
            <a:noFill/>
          </a:ln>
        </p:spPr>
      </p:sp>
      <p:sp>
        <p:nvSpPr>
          <p:cNvPr id="1048691" name="Google Shape;1990;g1f5d965ad35_0_1997"/>
          <p:cNvSpPr txBox="1"/>
          <p:nvPr>
            <p:ph type="body" idx="1"/>
          </p:nvPr>
        </p:nvSpPr>
        <p:spPr>
          <a:xfrm>
            <a:off x="5088537" y="1539292"/>
            <a:ext cx="3538800" cy="1256100"/>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92" name="Google Shape;1991;g1f5d965ad35_0_1997"/>
          <p:cNvSpPr/>
          <p:nvPr/>
        </p:nvSpPr>
        <p:spPr>
          <a:xfrm>
            <a:off x="4241543" y="2951688"/>
            <a:ext cx="660900" cy="660900"/>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8693" name="Google Shape;1992;g1f5d965ad35_0_1997"/>
          <p:cNvSpPr/>
          <p:nvPr>
            <p:ph type="pic" idx="4"/>
          </p:nvPr>
        </p:nvSpPr>
        <p:spPr>
          <a:xfrm>
            <a:off x="4408678" y="3122801"/>
            <a:ext cx="318600" cy="318600"/>
          </a:xfrm>
          <a:prstGeom prst="rect"/>
          <a:noFill/>
          <a:ln>
            <a:noFill/>
          </a:ln>
        </p:spPr>
      </p:sp>
      <p:sp>
        <p:nvSpPr>
          <p:cNvPr id="1048694" name="Google Shape;1993;g1f5d965ad35_0_1997"/>
          <p:cNvSpPr txBox="1"/>
          <p:nvPr>
            <p:ph type="body" idx="5"/>
          </p:nvPr>
        </p:nvSpPr>
        <p:spPr>
          <a:xfrm>
            <a:off x="5088537" y="3122801"/>
            <a:ext cx="3538800" cy="1256100"/>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181" name="Shape 99"/>
        <p:cNvGrpSpPr/>
        <p:nvPr/>
      </p:nvGrpSpPr>
      <p:grpSpPr>
        <a:xfrm>
          <a:off x="0" y="0"/>
          <a:ext cx="0" cy="0"/>
          <a:chOff x="0" y="0"/>
          <a:chExt cx="0" cy="0"/>
        </a:xfrm>
      </p:grpSpPr>
      <p:sp>
        <p:nvSpPr>
          <p:cNvPr id="1050953" name="Google Shape;100;p226"/>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pic>
        <p:nvPicPr>
          <p:cNvPr id="2097466" name="Google Shape;101;p226"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6"/>
            <a:ext cx="9143990" cy="5143494"/>
          </a:xfrm>
          <a:prstGeom prst="rect"/>
          <a:noFill/>
          <a:ln>
            <a:noFill/>
          </a:ln>
        </p:spPr>
      </p:pic>
      <p:sp>
        <p:nvSpPr>
          <p:cNvPr id="1050954" name="Google Shape;102;p226"/>
          <p:cNvSpPr/>
          <p:nvPr>
            <p:ph type="pic" idx="2"/>
          </p:nvPr>
        </p:nvSpPr>
        <p:spPr>
          <a:xfrm>
            <a:off x="4734046" y="638171"/>
            <a:ext cx="4417249" cy="4030832"/>
          </a:xfrm>
          <a:prstGeom prst="rect"/>
          <a:noFill/>
          <a:ln>
            <a:noFill/>
          </a:ln>
        </p:spPr>
      </p:sp>
      <p:sp>
        <p:nvSpPr>
          <p:cNvPr id="1050955" name="Google Shape;103;p226"/>
          <p:cNvSpPr/>
          <p:nvPr/>
        </p:nvSpPr>
        <p:spPr>
          <a:xfrm>
            <a:off x="0" y="638171"/>
            <a:ext cx="4734046" cy="4030832"/>
          </a:xfrm>
          <a:prstGeom prst="rect"/>
          <a:solidFill>
            <a:schemeClr val="accent4"/>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r>
              <a:t/>
            </a:r>
            <a:endParaRPr b="0" cap="none" sz="1800" i="0" strike="noStrike" u="none">
              <a:solidFill>
                <a:schemeClr val="lt1"/>
              </a:solidFill>
              <a:latin typeface="Arial"/>
              <a:ea typeface="Arial"/>
              <a:cs typeface="Arial"/>
              <a:sym typeface="Arial"/>
            </a:endParaRPr>
          </a:p>
        </p:txBody>
      </p:sp>
      <p:sp>
        <p:nvSpPr>
          <p:cNvPr id="1050956" name="Google Shape;104;p226"/>
          <p:cNvSpPr/>
          <p:nvPr/>
        </p:nvSpPr>
        <p:spPr>
          <a:xfrm>
            <a:off x="0" y="819942"/>
            <a:ext cx="144711" cy="323530"/>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r>
              <a:t/>
            </a:r>
            <a:endParaRPr b="0" cap="none" sz="1800" i="0" strike="noStrike" u="none">
              <a:solidFill>
                <a:schemeClr val="lt1"/>
              </a:solidFill>
              <a:latin typeface="Arial"/>
              <a:ea typeface="Arial"/>
              <a:cs typeface="Arial"/>
              <a:sym typeface="Arial"/>
            </a:endParaRPr>
          </a:p>
        </p:txBody>
      </p:sp>
      <p:sp>
        <p:nvSpPr>
          <p:cNvPr id="1050957" name="Google Shape;105;p226"/>
          <p:cNvSpPr txBox="1"/>
          <p:nvPr>
            <p:ph type="title"/>
          </p:nvPr>
        </p:nvSpPr>
        <p:spPr>
          <a:xfrm>
            <a:off x="144711" y="810810"/>
            <a:ext cx="3421450" cy="344091"/>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958" name="Google Shape;106;p226"/>
          <p:cNvSpPr txBox="1"/>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679" name="Shape 1994"/>
        <p:cNvGrpSpPr/>
        <p:nvPr/>
      </p:nvGrpSpPr>
      <p:grpSpPr>
        <a:xfrm>
          <a:off x="0" y="0"/>
          <a:ext cx="0" cy="0"/>
          <a:chOff x="0" y="0"/>
          <a:chExt cx="0" cy="0"/>
        </a:xfrm>
      </p:grpSpPr>
      <p:pic>
        <p:nvPicPr>
          <p:cNvPr id="2097237" name="Google Shape;1995;g1f5d965ad35_0_2009"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grpSp>
        <p:nvGrpSpPr>
          <p:cNvPr id="680" name="Google Shape;1996;g1f5d965ad35_0_2009"/>
          <p:cNvGrpSpPr/>
          <p:nvPr/>
        </p:nvGrpSpPr>
        <p:grpSpPr>
          <a:xfrm>
            <a:off x="4107305" y="941707"/>
            <a:ext cx="284627" cy="3999300"/>
            <a:chOff x="4107305" y="941707"/>
            <a:chExt cx="284627" cy="3999300"/>
          </a:xfrm>
        </p:grpSpPr>
        <p:sp>
          <p:nvSpPr>
            <p:cNvPr id="1049192" name="Google Shape;1997;g1f5d965ad35_0_2009"/>
            <p:cNvSpPr/>
            <p:nvPr/>
          </p:nvSpPr>
          <p:spPr>
            <a:xfrm>
              <a:off x="4183432" y="1262627"/>
              <a:ext cx="208500" cy="3357600"/>
            </a:xfrm>
            <a:prstGeom prst="rect"/>
            <a:solidFill>
              <a:srgbClr val="C4CFE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9193" name="Google Shape;1998;g1f5d965ad35_0_2009"/>
            <p:cNvSpPr/>
            <p:nvPr/>
          </p:nvSpPr>
          <p:spPr>
            <a:xfrm>
              <a:off x="4112338" y="1097990"/>
              <a:ext cx="208500" cy="3686700"/>
            </a:xfrm>
            <a:prstGeom prst="rect"/>
            <a:solidFill>
              <a:srgbClr val="5575C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9194" name="Google Shape;1999;g1f5d965ad35_0_2009"/>
            <p:cNvSpPr/>
            <p:nvPr/>
          </p:nvSpPr>
          <p:spPr>
            <a:xfrm>
              <a:off x="4107305" y="941707"/>
              <a:ext cx="142500" cy="39993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sp>
        <p:nvSpPr>
          <p:cNvPr id="1049195" name="Google Shape;2000;g1f5d965ad35_0_2009"/>
          <p:cNvSpPr/>
          <p:nvPr>
            <p:ph type="pic" idx="2"/>
          </p:nvPr>
        </p:nvSpPr>
        <p:spPr>
          <a:xfrm>
            <a:off x="219360" y="856040"/>
            <a:ext cx="3958500" cy="4287600"/>
          </a:xfrm>
          <a:prstGeom prst="rect"/>
          <a:noFill/>
          <a:ln>
            <a:noFill/>
          </a:ln>
        </p:spPr>
      </p:sp>
      <p:sp>
        <p:nvSpPr>
          <p:cNvPr id="1049196" name="Google Shape;2001;g1f5d965ad35_0_2009"/>
          <p:cNvSpPr txBox="1"/>
          <p:nvPr>
            <p:ph type="body" idx="1"/>
          </p:nvPr>
        </p:nvSpPr>
        <p:spPr>
          <a:xfrm>
            <a:off x="4524864" y="1268948"/>
            <a:ext cx="4399800" cy="3345000"/>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97" name="Google Shape;2002;g1f5d965ad35_0_2009"/>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98" name="Google Shape;2003;g1f5d965ad35_0_2009"/>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817" name="Shape 2004"/>
        <p:cNvGrpSpPr/>
        <p:nvPr/>
      </p:nvGrpSpPr>
      <p:grpSpPr>
        <a:xfrm>
          <a:off x="0" y="0"/>
          <a:ext cx="0" cy="0"/>
          <a:chOff x="0" y="0"/>
          <a:chExt cx="0" cy="0"/>
        </a:xfrm>
      </p:grpSpPr>
      <p:pic>
        <p:nvPicPr>
          <p:cNvPr id="2097292" name="Google Shape;2005;g1f5d965ad35_0_2019"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9651" name="Google Shape;2006;g1f5d965ad35_0_2019"/>
          <p:cNvSpPr/>
          <p:nvPr>
            <p:ph type="pic" idx="2"/>
          </p:nvPr>
        </p:nvSpPr>
        <p:spPr>
          <a:xfrm>
            <a:off x="4572000" y="0"/>
            <a:ext cx="4572000" cy="5143500"/>
          </a:xfrm>
          <a:prstGeom prst="rect"/>
          <a:noFill/>
          <a:ln>
            <a:noFill/>
          </a:ln>
        </p:spPr>
      </p:sp>
      <p:sp>
        <p:nvSpPr>
          <p:cNvPr id="1049652" name="Google Shape;2007;g1f5d965ad35_0_2019"/>
          <p:cNvSpPr/>
          <p:nvPr/>
        </p:nvSpPr>
        <p:spPr>
          <a:xfrm>
            <a:off x="-1" y="1178120"/>
            <a:ext cx="4781700" cy="3333900"/>
          </a:xfrm>
          <a:prstGeom prst="rect"/>
          <a:solidFill>
            <a:srgbClr val="C4CFEE">
              <a:alpha val="20000"/>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9653" name="Google Shape;2008;g1f5d965ad35_0_2019"/>
          <p:cNvSpPr txBox="1"/>
          <p:nvPr>
            <p:ph type="body" idx="1"/>
          </p:nvPr>
        </p:nvSpPr>
        <p:spPr>
          <a:xfrm>
            <a:off x="135731" y="1388586"/>
            <a:ext cx="4436400" cy="2912700"/>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75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54" name="Google Shape;2009;g1f5d965ad35_0_2019"/>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55" name="Google Shape;2010;g1f5d965ad35_0_2019"/>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657" name="Shape 2011"/>
        <p:cNvGrpSpPr/>
        <p:nvPr/>
      </p:nvGrpSpPr>
      <p:grpSpPr>
        <a:xfrm>
          <a:off x="0" y="0"/>
          <a:ext cx="0" cy="0"/>
          <a:chOff x="0" y="0"/>
          <a:chExt cx="0" cy="0"/>
        </a:xfrm>
      </p:grpSpPr>
      <p:pic>
        <p:nvPicPr>
          <p:cNvPr id="2097218" name="Google Shape;2012;g1f5d965ad35_0_2026"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9069" name="Google Shape;2013;g1f5d965ad35_0_2026"/>
          <p:cNvSpPr/>
          <p:nvPr/>
        </p:nvSpPr>
        <p:spPr>
          <a:xfrm>
            <a:off x="4135880" y="856040"/>
            <a:ext cx="142500" cy="8793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9070" name="Google Shape;2014;g1f5d965ad35_0_2026"/>
          <p:cNvSpPr/>
          <p:nvPr>
            <p:ph type="pic" idx="2"/>
          </p:nvPr>
        </p:nvSpPr>
        <p:spPr>
          <a:xfrm>
            <a:off x="219360" y="856040"/>
            <a:ext cx="3958500" cy="4287600"/>
          </a:xfrm>
          <a:prstGeom prst="rect"/>
          <a:noFill/>
          <a:ln>
            <a:noFill/>
          </a:ln>
        </p:spPr>
      </p:sp>
      <p:sp>
        <p:nvSpPr>
          <p:cNvPr id="1049071" name="Google Shape;2015;g1f5d965ad35_0_2026"/>
          <p:cNvSpPr txBox="1"/>
          <p:nvPr>
            <p:ph type="body" idx="1"/>
          </p:nvPr>
        </p:nvSpPr>
        <p:spPr>
          <a:xfrm>
            <a:off x="4480014" y="1685925"/>
            <a:ext cx="4444500" cy="2499600"/>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72" name="Google Shape;2016;g1f5d965ad35_0_2026"/>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73" name="Google Shape;2017;g1f5d965ad35_0_2026"/>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645" name="Shape 2018"/>
        <p:cNvGrpSpPr/>
        <p:nvPr/>
      </p:nvGrpSpPr>
      <p:grpSpPr>
        <a:xfrm>
          <a:off x="0" y="0"/>
          <a:ext cx="0" cy="0"/>
          <a:chOff x="0" y="0"/>
          <a:chExt cx="0" cy="0"/>
        </a:xfrm>
      </p:grpSpPr>
      <p:pic>
        <p:nvPicPr>
          <p:cNvPr id="2097208" name="Google Shape;2019;g1f5d965ad35_0_2033"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8988" name="Google Shape;2020;g1f5d965ad35_0_2033"/>
          <p:cNvSpPr/>
          <p:nvPr/>
        </p:nvSpPr>
        <p:spPr>
          <a:xfrm>
            <a:off x="3817856" y="656889"/>
            <a:ext cx="143700" cy="3441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8989" name="Google Shape;2021;g1f5d965ad35_0_2033"/>
          <p:cNvSpPr/>
          <p:nvPr>
            <p:ph type="pic" idx="2"/>
          </p:nvPr>
        </p:nvSpPr>
        <p:spPr>
          <a:xfrm>
            <a:off x="235670" y="0"/>
            <a:ext cx="3582300" cy="5143500"/>
          </a:xfrm>
          <a:prstGeom prst="rect"/>
          <a:noFill/>
          <a:ln>
            <a:noFill/>
          </a:ln>
        </p:spPr>
      </p:sp>
      <p:sp>
        <p:nvSpPr>
          <p:cNvPr id="1048990" name="Google Shape;2022;g1f5d965ad35_0_2033"/>
          <p:cNvSpPr txBox="1"/>
          <p:nvPr>
            <p:ph type="title"/>
          </p:nvPr>
        </p:nvSpPr>
        <p:spPr>
          <a:xfrm>
            <a:off x="4079869" y="656889"/>
            <a:ext cx="3538800" cy="344100"/>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dk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91" name="Google Shape;2023;g1f5d965ad35_0_2033"/>
          <p:cNvSpPr txBox="1"/>
          <p:nvPr>
            <p:ph type="body" idx="1"/>
          </p:nvPr>
        </p:nvSpPr>
        <p:spPr>
          <a:xfrm>
            <a:off x="4079868" y="1539292"/>
            <a:ext cx="4688100" cy="2947200"/>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rgbClr val="000000"/>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764" name="Shape 2024"/>
        <p:cNvGrpSpPr/>
        <p:nvPr/>
      </p:nvGrpSpPr>
      <p:grpSpPr>
        <a:xfrm>
          <a:off x="0" y="0"/>
          <a:ext cx="0" cy="0"/>
          <a:chOff x="0" y="0"/>
          <a:chExt cx="0" cy="0"/>
        </a:xfrm>
      </p:grpSpPr>
      <p:sp>
        <p:nvSpPr>
          <p:cNvPr id="1049420" name="Google Shape;2025;g1f5d965ad35_0_2039"/>
          <p:cNvSpPr/>
          <p:nvPr/>
        </p:nvSpPr>
        <p:spPr>
          <a:xfrm>
            <a:off x="5312964" y="0"/>
            <a:ext cx="3831000" cy="514350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9421" name="Google Shape;2026;g1f5d965ad35_0_2039"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9422" name="Google Shape;2027;g1f5d965ad35_0_2039"/>
          <p:cNvSpPr/>
          <p:nvPr/>
        </p:nvSpPr>
        <p:spPr>
          <a:xfrm>
            <a:off x="5302804" y="575609"/>
            <a:ext cx="143700" cy="344100"/>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9423" name="Google Shape;2028;g1f5d965ad35_0_2039"/>
          <p:cNvSpPr/>
          <p:nvPr>
            <p:ph type="pic" idx="2"/>
          </p:nvPr>
        </p:nvSpPr>
        <p:spPr>
          <a:xfrm>
            <a:off x="-1" y="0"/>
            <a:ext cx="5313000" cy="5143500"/>
          </a:xfrm>
          <a:prstGeom prst="rect"/>
          <a:noFill/>
          <a:ln>
            <a:noFill/>
          </a:ln>
        </p:spPr>
      </p:sp>
      <p:sp>
        <p:nvSpPr>
          <p:cNvPr id="1049424" name="Google Shape;2029;g1f5d965ad35_0_2039"/>
          <p:cNvSpPr txBox="1"/>
          <p:nvPr>
            <p:ph type="title"/>
          </p:nvPr>
        </p:nvSpPr>
        <p:spPr>
          <a:xfrm>
            <a:off x="5564817" y="575609"/>
            <a:ext cx="3405300" cy="344100"/>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25" name="Google Shape;2030;g1f5d965ad35_0_2039"/>
          <p:cNvSpPr txBox="1"/>
          <p:nvPr>
            <p:ph type="body" idx="1"/>
          </p:nvPr>
        </p:nvSpPr>
        <p:spPr>
          <a:xfrm>
            <a:off x="5564818" y="1254812"/>
            <a:ext cx="3452400" cy="3429000"/>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567" name="Shape 2031"/>
        <p:cNvGrpSpPr/>
        <p:nvPr/>
      </p:nvGrpSpPr>
      <p:grpSpPr>
        <a:xfrm>
          <a:off x="0" y="0"/>
          <a:ext cx="0" cy="0"/>
          <a:chOff x="0" y="0"/>
          <a:chExt cx="0" cy="0"/>
        </a:xfrm>
      </p:grpSpPr>
      <p:sp>
        <p:nvSpPr>
          <p:cNvPr id="1048783" name="Google Shape;2032;g1f5d965ad35_0_2046"/>
          <p:cNvSpPr/>
          <p:nvPr/>
        </p:nvSpPr>
        <p:spPr>
          <a:xfrm>
            <a:off x="0" y="-1"/>
            <a:ext cx="4898700" cy="5143500"/>
          </a:xfrm>
          <a:prstGeom prst="rect"/>
          <a:solidFill>
            <a:srgbClr val="22366A"/>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050" i="0" strike="noStrike" u="none">
              <a:solidFill>
                <a:schemeClr val="lt1"/>
              </a:solidFill>
              <a:latin typeface="Arial"/>
              <a:ea typeface="Arial"/>
              <a:cs typeface="Arial"/>
              <a:sym typeface="Arial"/>
            </a:endParaRPr>
          </a:p>
        </p:txBody>
      </p:sp>
      <p:pic>
        <p:nvPicPr>
          <p:cNvPr id="2097188" name="Google Shape;2033;g1f5d965ad35_0_2046"/>
          <p:cNvPicPr preferRelativeResize="0">
            <a:picLocks/>
          </p:cNvPicPr>
          <p:nvPr/>
        </p:nvPicPr>
        <p:blipFill rotWithShape="1">
          <a:blip xmlns:r="http://schemas.openxmlformats.org/officeDocument/2006/relationships" r:embed="rId1">
            <a:alphaModFix/>
          </a:blip>
          <a:srcRect l="20636" t="0" r="24169" b="0"/>
          <a:stretch>
            <a:fillRect/>
          </a:stretch>
        </p:blipFill>
        <p:spPr>
          <a:xfrm>
            <a:off x="4885624" y="3"/>
            <a:ext cx="4258376" cy="5143498"/>
          </a:xfrm>
          <a:prstGeom prst="rect"/>
          <a:noFill/>
          <a:ln>
            <a:noFill/>
          </a:ln>
        </p:spPr>
      </p:pic>
      <p:pic>
        <p:nvPicPr>
          <p:cNvPr id="2097189" name="Google Shape;2034;g1f5d965ad35_0_2046"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6"/>
            <a:ext cx="9143988" cy="5143492"/>
          </a:xfrm>
          <a:prstGeom prst="rect"/>
          <a:noFill/>
          <a:ln>
            <a:noFill/>
          </a:ln>
        </p:spPr>
      </p:pic>
      <p:sp>
        <p:nvSpPr>
          <p:cNvPr id="1048784" name="Google Shape;2035;g1f5d965ad35_0_2046"/>
          <p:cNvSpPr/>
          <p:nvPr/>
        </p:nvSpPr>
        <p:spPr>
          <a:xfrm>
            <a:off x="0" y="378373"/>
            <a:ext cx="3866400" cy="461100"/>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a:buNone/>
            </a:pPr>
            <a:r>
              <a:t/>
            </a:r>
            <a:endParaRPr b="0" cap="none" sz="1013" i="0" strike="noStrike" u="none">
              <a:solidFill>
                <a:schemeClr val="lt1"/>
              </a:solidFill>
              <a:latin typeface="Calibri"/>
              <a:ea typeface="Calibri"/>
              <a:cs typeface="Calibri"/>
              <a:sym typeface="Calibri"/>
            </a:endParaRPr>
          </a:p>
        </p:txBody>
      </p:sp>
      <p:sp>
        <p:nvSpPr>
          <p:cNvPr id="1048785" name="Google Shape;2036;g1f5d965ad35_0_2046"/>
          <p:cNvSpPr txBox="1"/>
          <p:nvPr>
            <p:ph type="title"/>
          </p:nvPr>
        </p:nvSpPr>
        <p:spPr>
          <a:xfrm>
            <a:off x="144711" y="436897"/>
            <a:ext cx="3421500" cy="344100"/>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86" name="Google Shape;2037;g1f5d965ad35_0_2046"/>
          <p:cNvSpPr txBox="1"/>
          <p:nvPr>
            <p:ph type="body" idx="1"/>
          </p:nvPr>
        </p:nvSpPr>
        <p:spPr>
          <a:xfrm>
            <a:off x="144711" y="1422475"/>
            <a:ext cx="4343100" cy="3036300"/>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87" name="Google Shape;2038;g1f5d965ad35_0_2046"/>
          <p:cNvSpPr txBox="1"/>
          <p:nvPr>
            <p:ph type="body" idx="2"/>
          </p:nvPr>
        </p:nvSpPr>
        <p:spPr>
          <a:xfrm>
            <a:off x="144711" y="954389"/>
            <a:ext cx="4343100" cy="357900"/>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lt1"/>
              </a:buClr>
              <a:buSzPts val="1500"/>
              <a:buFont typeface="Arial"/>
              <a:buAutoNum type="alphaUcPeriod"/>
              <a:defRPr b="1" cap="none" sz="15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734" name="Shape 2039"/>
        <p:cNvGrpSpPr/>
        <p:nvPr/>
      </p:nvGrpSpPr>
      <p:grpSpPr>
        <a:xfrm>
          <a:off x="0" y="0"/>
          <a:ext cx="0" cy="0"/>
          <a:chOff x="0" y="0"/>
          <a:chExt cx="0" cy="0"/>
        </a:xfrm>
      </p:grpSpPr>
      <p:grpSp>
        <p:nvGrpSpPr>
          <p:cNvPr id="735" name="Google Shape;2040;g1f5d965ad35_0_2054"/>
          <p:cNvGrpSpPr/>
          <p:nvPr/>
        </p:nvGrpSpPr>
        <p:grpSpPr>
          <a:xfrm>
            <a:off x="2494459" y="494318"/>
            <a:ext cx="4154882" cy="4154882"/>
            <a:chOff x="2119847" y="-36707"/>
            <a:chExt cx="5217080" cy="5217080"/>
          </a:xfrm>
        </p:grpSpPr>
        <p:sp>
          <p:nvSpPr>
            <p:cNvPr id="1049326" name="Google Shape;2041;g1f5d965ad35_0_2054"/>
            <p:cNvSpPr/>
            <p:nvPr/>
          </p:nvSpPr>
          <p:spPr>
            <a:xfrm rot="-10121024">
              <a:off x="5995380" y="1510583"/>
              <a:ext cx="1065617" cy="452499"/>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9327" name="Google Shape;2042;g1f5d965ad35_0_2054"/>
            <p:cNvSpPr/>
            <p:nvPr/>
          </p:nvSpPr>
          <p:spPr>
            <a:xfrm rot="1811439">
              <a:off x="2648299" y="3118206"/>
              <a:ext cx="827436" cy="452383"/>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grpSp>
          <p:nvGrpSpPr>
            <p:cNvPr id="736" name="Google Shape;2043;g1f5d965ad35_0_2054"/>
            <p:cNvGrpSpPr/>
            <p:nvPr/>
          </p:nvGrpSpPr>
          <p:grpSpPr>
            <a:xfrm>
              <a:off x="2119847" y="-36707"/>
              <a:ext cx="5217080" cy="5217080"/>
              <a:chOff x="2334961" y="334819"/>
              <a:chExt cx="4626301" cy="4626301"/>
            </a:xfrm>
          </p:grpSpPr>
          <p:grpSp>
            <p:nvGrpSpPr>
              <p:cNvPr id="737" name="Google Shape;2044;g1f5d965ad35_0_2054"/>
              <p:cNvGrpSpPr/>
              <p:nvPr/>
            </p:nvGrpSpPr>
            <p:grpSpPr>
              <a:xfrm>
                <a:off x="2334961" y="334819"/>
                <a:ext cx="4626301" cy="4626301"/>
                <a:chOff x="2334961" y="334819"/>
                <a:chExt cx="4626301" cy="4626301"/>
              </a:xfrm>
            </p:grpSpPr>
            <p:sp>
              <p:nvSpPr>
                <p:cNvPr id="1049328" name="Google Shape;2045;g1f5d965ad35_0_2054"/>
                <p:cNvSpPr/>
                <p:nvPr/>
              </p:nvSpPr>
              <p:spPr>
                <a:xfrm>
                  <a:off x="2978950" y="978700"/>
                  <a:ext cx="3338400" cy="33384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329" name="Google Shape;2046;g1f5d965ad35_0_2054"/>
                <p:cNvSpPr/>
                <p:nvPr/>
              </p:nvSpPr>
              <p:spPr>
                <a:xfrm rot="-3390334">
                  <a:off x="2978925" y="978783"/>
                  <a:ext cx="3338372" cy="3338372"/>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330" name="Google Shape;2047;g1f5d965ad35_0_2054"/>
                <p:cNvSpPr/>
                <p:nvPr/>
              </p:nvSpPr>
              <p:spPr>
                <a:xfrm rot="-5737871">
                  <a:off x="2978932" y="978573"/>
                  <a:ext cx="3338612" cy="3338612"/>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sp>
            <p:nvSpPr>
              <p:cNvPr id="1049331" name="Google Shape;2048;g1f5d965ad35_0_2054"/>
              <p:cNvSpPr/>
              <p:nvPr/>
            </p:nvSpPr>
            <p:spPr>
              <a:xfrm>
                <a:off x="3154305" y="1154055"/>
                <a:ext cx="2987700" cy="2987700"/>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sp>
          <p:nvSpPr>
            <p:cNvPr id="1049332" name="Google Shape;2049;g1f5d965ad35_0_2054"/>
            <p:cNvSpPr/>
            <p:nvPr/>
          </p:nvSpPr>
          <p:spPr>
            <a:xfrm>
              <a:off x="2361789" y="1620202"/>
              <a:ext cx="4728004" cy="1902714"/>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grpSp>
      <p:sp>
        <p:nvSpPr>
          <p:cNvPr id="1049333" name="Google Shape;2050;g1f5d965ad35_0_2054"/>
          <p:cNvSpPr txBox="1"/>
          <p:nvPr>
            <p:ph type="body" idx="1"/>
          </p:nvPr>
        </p:nvSpPr>
        <p:spPr>
          <a:xfrm>
            <a:off x="3117397" y="2365224"/>
            <a:ext cx="2909100" cy="413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528" name="Shape 2051"/>
        <p:cNvGrpSpPr/>
        <p:nvPr/>
      </p:nvGrpSpPr>
      <p:grpSpPr>
        <a:xfrm>
          <a:off x="0" y="0"/>
          <a:ext cx="0" cy="0"/>
          <a:chOff x="0" y="0"/>
          <a:chExt cx="0" cy="0"/>
        </a:xfrm>
      </p:grpSpPr>
      <p:grpSp>
        <p:nvGrpSpPr>
          <p:cNvPr id="529" name="Google Shape;2052;g1f5d965ad35_0_2066"/>
          <p:cNvGrpSpPr/>
          <p:nvPr/>
        </p:nvGrpSpPr>
        <p:grpSpPr>
          <a:xfrm>
            <a:off x="2494460" y="494318"/>
            <a:ext cx="4154882" cy="4154882"/>
            <a:chOff x="2119847" y="-36707"/>
            <a:chExt cx="5217080" cy="5217080"/>
          </a:xfrm>
        </p:grpSpPr>
        <p:sp>
          <p:nvSpPr>
            <p:cNvPr id="1048676" name="Google Shape;2053;g1f5d965ad35_0_2066"/>
            <p:cNvSpPr/>
            <p:nvPr/>
          </p:nvSpPr>
          <p:spPr>
            <a:xfrm rot="-10121024">
              <a:off x="5995380" y="1510583"/>
              <a:ext cx="1065617" cy="452499"/>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677" name="Google Shape;2054;g1f5d965ad35_0_2066"/>
            <p:cNvSpPr/>
            <p:nvPr/>
          </p:nvSpPr>
          <p:spPr>
            <a:xfrm rot="1811439">
              <a:off x="2648299" y="3118206"/>
              <a:ext cx="827436" cy="452383"/>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nvGrpSpPr>
            <p:cNvPr id="530" name="Google Shape;2055;g1f5d965ad35_0_2066"/>
            <p:cNvGrpSpPr/>
            <p:nvPr/>
          </p:nvGrpSpPr>
          <p:grpSpPr>
            <a:xfrm>
              <a:off x="2119847" y="-36707"/>
              <a:ext cx="5217080" cy="5217080"/>
              <a:chOff x="2334961" y="334819"/>
              <a:chExt cx="4626301" cy="4626301"/>
            </a:xfrm>
          </p:grpSpPr>
          <p:grpSp>
            <p:nvGrpSpPr>
              <p:cNvPr id="531" name="Google Shape;2056;g1f5d965ad35_0_2066"/>
              <p:cNvGrpSpPr/>
              <p:nvPr/>
            </p:nvGrpSpPr>
            <p:grpSpPr>
              <a:xfrm>
                <a:off x="2334961" y="334819"/>
                <a:ext cx="4626301" cy="4626301"/>
                <a:chOff x="2334961" y="334819"/>
                <a:chExt cx="4626301" cy="4626301"/>
              </a:xfrm>
            </p:grpSpPr>
            <p:sp>
              <p:nvSpPr>
                <p:cNvPr id="1048678" name="Google Shape;2057;g1f5d965ad35_0_2066"/>
                <p:cNvSpPr/>
                <p:nvPr/>
              </p:nvSpPr>
              <p:spPr>
                <a:xfrm>
                  <a:off x="2978950" y="978700"/>
                  <a:ext cx="3338400" cy="33384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679" name="Google Shape;2058;g1f5d965ad35_0_2066"/>
                <p:cNvSpPr/>
                <p:nvPr/>
              </p:nvSpPr>
              <p:spPr>
                <a:xfrm rot="-3390334">
                  <a:off x="2978925" y="978783"/>
                  <a:ext cx="3338372" cy="3338372"/>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680" name="Google Shape;2059;g1f5d965ad35_0_2066"/>
                <p:cNvSpPr/>
                <p:nvPr/>
              </p:nvSpPr>
              <p:spPr>
                <a:xfrm rot="-5737871">
                  <a:off x="2978932" y="978573"/>
                  <a:ext cx="3338612" cy="3338612"/>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sp>
            <p:nvSpPr>
              <p:cNvPr id="1048681" name="Google Shape;2060;g1f5d965ad35_0_2066"/>
              <p:cNvSpPr/>
              <p:nvPr/>
            </p:nvSpPr>
            <p:spPr>
              <a:xfrm>
                <a:off x="3154305" y="1154055"/>
                <a:ext cx="2987700" cy="2987700"/>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sp>
          <p:nvSpPr>
            <p:cNvPr id="1048682" name="Google Shape;2061;g1f5d965ad35_0_2066"/>
            <p:cNvSpPr/>
            <p:nvPr/>
          </p:nvSpPr>
          <p:spPr>
            <a:xfrm>
              <a:off x="2361789" y="1620202"/>
              <a:ext cx="4728004" cy="1902714"/>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sp>
        <p:nvSpPr>
          <p:cNvPr id="1048683" name="Google Shape;2062;g1f5d965ad35_0_2066"/>
          <p:cNvSpPr txBox="1"/>
          <p:nvPr>
            <p:ph type="body" idx="1"/>
          </p:nvPr>
        </p:nvSpPr>
        <p:spPr>
          <a:xfrm>
            <a:off x="3117397" y="2365224"/>
            <a:ext cx="2909100" cy="413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844" name="Shape 2063"/>
        <p:cNvGrpSpPr/>
        <p:nvPr/>
      </p:nvGrpSpPr>
      <p:grpSpPr>
        <a:xfrm>
          <a:off x="0" y="0"/>
          <a:ext cx="0" cy="0"/>
          <a:chOff x="0" y="0"/>
          <a:chExt cx="0" cy="0"/>
        </a:xfrm>
      </p:grpSpPr>
      <p:pic>
        <p:nvPicPr>
          <p:cNvPr id="2097318" name="Google Shape;2064;g1f5d965ad35_0_2078"/>
          <p:cNvPicPr preferRelativeResize="0">
            <a:picLocks/>
          </p:cNvPicPr>
          <p:nvPr/>
        </p:nvPicPr>
        <p:blipFill rotWithShape="1">
          <a:blip xmlns:r="http://schemas.openxmlformats.org/officeDocument/2006/relationships" r:embed="rId1">
            <a:alphaModFix/>
          </a:blip>
          <a:srcRect l="0" t="0" r="0" b="0"/>
          <a:stretch>
            <a:fillRect/>
          </a:stretch>
        </p:blipFill>
        <p:spPr>
          <a:xfrm>
            <a:off x="2924496" y="901633"/>
            <a:ext cx="3295009" cy="3449031"/>
          </a:xfrm>
          <a:prstGeom prst="rect"/>
          <a:noFill/>
          <a:ln>
            <a:noFill/>
          </a:ln>
        </p:spPr>
      </p:pic>
      <p:sp>
        <p:nvSpPr>
          <p:cNvPr id="1049784" name="Google Shape;2065;g1f5d965ad35_0_2078"/>
          <p:cNvSpPr txBox="1"/>
          <p:nvPr>
            <p:ph type="body" idx="1"/>
          </p:nvPr>
        </p:nvSpPr>
        <p:spPr>
          <a:xfrm>
            <a:off x="3117397" y="2365224"/>
            <a:ext cx="2909100" cy="413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565" name="Shape 2066"/>
        <p:cNvGrpSpPr/>
        <p:nvPr/>
      </p:nvGrpSpPr>
      <p:grpSpPr>
        <a:xfrm>
          <a:off x="0" y="0"/>
          <a:ext cx="0" cy="0"/>
          <a:chOff x="0" y="0"/>
          <a:chExt cx="0" cy="0"/>
        </a:xfrm>
      </p:grpSpPr>
      <p:pic>
        <p:nvPicPr>
          <p:cNvPr id="2097187" name="Google Shape;2067;g1f5d965ad35_0_2081"/>
          <p:cNvPicPr preferRelativeResize="0">
            <a:picLocks/>
          </p:cNvPicPr>
          <p:nvPr/>
        </p:nvPicPr>
        <p:blipFill rotWithShape="1">
          <a:blip xmlns:r="http://schemas.openxmlformats.org/officeDocument/2006/relationships" r:embed="rId1">
            <a:alphaModFix/>
          </a:blip>
          <a:srcRect l="0" t="0" r="0" b="0"/>
          <a:stretch>
            <a:fillRect/>
          </a:stretch>
        </p:blipFill>
        <p:spPr>
          <a:xfrm>
            <a:off x="2555408" y="637575"/>
            <a:ext cx="4004832" cy="4042613"/>
          </a:xfrm>
          <a:prstGeom prst="rect"/>
          <a:noFill/>
          <a:ln>
            <a:noFill/>
          </a:ln>
        </p:spPr>
      </p:pic>
      <p:sp>
        <p:nvSpPr>
          <p:cNvPr id="1048782" name="Google Shape;2068;g1f5d965ad35_0_2081"/>
          <p:cNvSpPr txBox="1"/>
          <p:nvPr>
            <p:ph type="body" idx="1"/>
          </p:nvPr>
        </p:nvSpPr>
        <p:spPr>
          <a:xfrm>
            <a:off x="3028189" y="2365224"/>
            <a:ext cx="2909100" cy="413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0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041" name="Shape 107"/>
        <p:cNvGrpSpPr/>
        <p:nvPr/>
      </p:nvGrpSpPr>
      <p:grpSpPr>
        <a:xfrm>
          <a:off x="0" y="0"/>
          <a:ext cx="0" cy="0"/>
          <a:chOff x="0" y="0"/>
          <a:chExt cx="0" cy="0"/>
        </a:xfrm>
      </p:grpSpPr>
      <p:pic>
        <p:nvPicPr>
          <p:cNvPr id="2097401" name="Google Shape;108;p227"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6"/>
            <a:ext cx="9143990" cy="5143494"/>
          </a:xfrm>
          <a:prstGeom prst="rect"/>
          <a:noFill/>
          <a:ln>
            <a:noFill/>
          </a:ln>
        </p:spPr>
      </p:pic>
      <p:sp>
        <p:nvSpPr>
          <p:cNvPr id="1050459" name="Google Shape;109;p227"/>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460" name="Google Shape;110;p22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50461" name="Google Shape;111;p227"/>
          <p:cNvSpPr txBox="1"/>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827" name="Shape 2069"/>
        <p:cNvGrpSpPr/>
        <p:nvPr/>
      </p:nvGrpSpPr>
      <p:grpSpPr>
        <a:xfrm>
          <a:off x="0" y="0"/>
          <a:ext cx="0" cy="0"/>
          <a:chOff x="0" y="0"/>
          <a:chExt cx="0" cy="0"/>
        </a:xfrm>
      </p:grpSpPr>
      <p:pic>
        <p:nvPicPr>
          <p:cNvPr id="2097303" name="Google Shape;2070;g1f5d965ad35_0_2084" descr="Icon  Description automatically generated"/>
          <p:cNvPicPr preferRelativeResize="0">
            <a:picLocks/>
          </p:cNvPicPr>
          <p:nvPr/>
        </p:nvPicPr>
        <p:blipFill rotWithShape="1">
          <a:blip xmlns:r="http://schemas.openxmlformats.org/officeDocument/2006/relationships" r:embed="rId1">
            <a:alphaModFix/>
          </a:blip>
          <a:srcRect l="0" t="0" r="0" b="0"/>
          <a:stretch>
            <a:fillRect/>
          </a:stretch>
        </p:blipFill>
        <p:spPr>
          <a:xfrm>
            <a:off x="2360040" y="277448"/>
            <a:ext cx="4422039" cy="4588604"/>
          </a:xfrm>
          <a:prstGeom prst="rect"/>
          <a:noFill/>
          <a:ln>
            <a:noFill/>
          </a:ln>
        </p:spPr>
      </p:pic>
      <p:sp>
        <p:nvSpPr>
          <p:cNvPr id="1049717" name="Google Shape;2071;g1f5d965ad35_0_2084"/>
          <p:cNvSpPr txBox="1"/>
          <p:nvPr>
            <p:ph type="body" idx="1"/>
          </p:nvPr>
        </p:nvSpPr>
        <p:spPr>
          <a:xfrm>
            <a:off x="3117397" y="2666490"/>
            <a:ext cx="2909100" cy="413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18" name="Google Shape;2072;g1f5d965ad35_0_2084"/>
          <p:cNvSpPr txBox="1"/>
          <p:nvPr>
            <p:ph type="body" idx="2"/>
          </p:nvPr>
        </p:nvSpPr>
        <p:spPr>
          <a:xfrm>
            <a:off x="2894151" y="1477631"/>
            <a:ext cx="1510500" cy="50730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2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652" name="Shape 2073"/>
        <p:cNvGrpSpPr/>
        <p:nvPr/>
      </p:nvGrpSpPr>
      <p:grpSpPr>
        <a:xfrm>
          <a:off x="0" y="0"/>
          <a:ext cx="0" cy="0"/>
          <a:chOff x="0" y="0"/>
          <a:chExt cx="0" cy="0"/>
        </a:xfrm>
      </p:grpSpPr>
      <p:pic>
        <p:nvPicPr>
          <p:cNvPr id="2097215" name="Google Shape;2074;g1f5d965ad35_0_2088"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9038" name="Google Shape;2075;g1f5d965ad35_0_2088"/>
          <p:cNvSpPr/>
          <p:nvPr/>
        </p:nvSpPr>
        <p:spPr>
          <a:xfrm>
            <a:off x="496108" y="1739452"/>
            <a:ext cx="840900" cy="1856700"/>
          </a:xfrm>
          <a:prstGeom prst="roundRect">
            <a:avLst>
              <a:gd name="adj" fmla="val 11078"/>
            </a:avLst>
          </a:pr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9039" name="Google Shape;2076;g1f5d965ad35_0_2088"/>
          <p:cNvSpPr/>
          <p:nvPr/>
        </p:nvSpPr>
        <p:spPr>
          <a:xfrm>
            <a:off x="919659" y="1739452"/>
            <a:ext cx="3360300" cy="1856700"/>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dk1"/>
              </a:solidFill>
              <a:latin typeface="Public Sans"/>
              <a:ea typeface="Public Sans"/>
              <a:cs typeface="Public Sans"/>
              <a:sym typeface="Public Sans"/>
            </a:endParaRPr>
          </a:p>
        </p:txBody>
      </p:sp>
      <p:sp>
        <p:nvSpPr>
          <p:cNvPr id="1049040" name="Google Shape;2077;g1f5d965ad35_0_2088"/>
          <p:cNvSpPr txBox="1"/>
          <p:nvPr/>
        </p:nvSpPr>
        <p:spPr>
          <a:xfrm>
            <a:off x="488252" y="2498578"/>
            <a:ext cx="449700" cy="370799"/>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9041" name="Google Shape;2078;g1f5d965ad35_0_2088"/>
          <p:cNvSpPr/>
          <p:nvPr/>
        </p:nvSpPr>
        <p:spPr>
          <a:xfrm>
            <a:off x="4949846" y="1739452"/>
            <a:ext cx="840900" cy="1856700"/>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9042" name="Google Shape;2079;g1f5d965ad35_0_2088"/>
          <p:cNvSpPr/>
          <p:nvPr/>
        </p:nvSpPr>
        <p:spPr>
          <a:xfrm>
            <a:off x="5373397" y="1739452"/>
            <a:ext cx="3360300" cy="1856700"/>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dk1"/>
              </a:solidFill>
              <a:latin typeface="Public Sans"/>
              <a:ea typeface="Public Sans"/>
              <a:cs typeface="Public Sans"/>
              <a:sym typeface="Public Sans"/>
            </a:endParaRPr>
          </a:p>
        </p:txBody>
      </p:sp>
      <p:sp>
        <p:nvSpPr>
          <p:cNvPr id="1049043" name="Google Shape;2080;g1f5d965ad35_0_2088"/>
          <p:cNvSpPr txBox="1"/>
          <p:nvPr/>
        </p:nvSpPr>
        <p:spPr>
          <a:xfrm>
            <a:off x="4941990" y="2498578"/>
            <a:ext cx="449700" cy="370799"/>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9044" name="Google Shape;2081;g1f5d965ad35_0_2088"/>
          <p:cNvSpPr txBox="1"/>
          <p:nvPr>
            <p:ph type="body" idx="1"/>
          </p:nvPr>
        </p:nvSpPr>
        <p:spPr>
          <a:xfrm>
            <a:off x="1086864" y="2013830"/>
            <a:ext cx="3027900" cy="130800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45" name="Google Shape;2082;g1f5d965ad35_0_2088"/>
          <p:cNvSpPr txBox="1"/>
          <p:nvPr>
            <p:ph type="body" idx="2"/>
          </p:nvPr>
        </p:nvSpPr>
        <p:spPr>
          <a:xfrm>
            <a:off x="5540602" y="2013830"/>
            <a:ext cx="3027900" cy="130800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46" name="Google Shape;2083;g1f5d965ad35_0_2088"/>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47" name="Google Shape;2084;g1f5d965ad35_0_2088"/>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843" name="Shape 2085"/>
        <p:cNvGrpSpPr/>
        <p:nvPr/>
      </p:nvGrpSpPr>
      <p:grpSpPr>
        <a:xfrm>
          <a:off x="0" y="0"/>
          <a:ext cx="0" cy="0"/>
          <a:chOff x="0" y="0"/>
          <a:chExt cx="0" cy="0"/>
        </a:xfrm>
      </p:grpSpPr>
      <p:pic>
        <p:nvPicPr>
          <p:cNvPr id="2097317" name="Google Shape;2086;g1f5d965ad35_0_2100"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9774" name="Google Shape;2087;g1f5d965ad35_0_2100"/>
          <p:cNvSpPr/>
          <p:nvPr/>
        </p:nvSpPr>
        <p:spPr>
          <a:xfrm>
            <a:off x="496108" y="1739452"/>
            <a:ext cx="840900" cy="1856700"/>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9775" name="Google Shape;2088;g1f5d965ad35_0_2100"/>
          <p:cNvSpPr/>
          <p:nvPr/>
        </p:nvSpPr>
        <p:spPr>
          <a:xfrm>
            <a:off x="919659" y="1739452"/>
            <a:ext cx="3360300" cy="1856700"/>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dk1"/>
              </a:solidFill>
              <a:latin typeface="Public Sans"/>
              <a:ea typeface="Public Sans"/>
              <a:cs typeface="Public Sans"/>
              <a:sym typeface="Public Sans"/>
            </a:endParaRPr>
          </a:p>
        </p:txBody>
      </p:sp>
      <p:sp>
        <p:nvSpPr>
          <p:cNvPr id="1049776" name="Google Shape;2089;g1f5d965ad35_0_2100"/>
          <p:cNvSpPr txBox="1"/>
          <p:nvPr/>
        </p:nvSpPr>
        <p:spPr>
          <a:xfrm>
            <a:off x="488252" y="2498578"/>
            <a:ext cx="449700" cy="370799"/>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9777" name="Google Shape;2090;g1f5d965ad35_0_2100"/>
          <p:cNvSpPr/>
          <p:nvPr/>
        </p:nvSpPr>
        <p:spPr>
          <a:xfrm>
            <a:off x="4949846" y="1739452"/>
            <a:ext cx="840900" cy="1856700"/>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9778" name="Google Shape;2091;g1f5d965ad35_0_2100"/>
          <p:cNvSpPr/>
          <p:nvPr/>
        </p:nvSpPr>
        <p:spPr>
          <a:xfrm>
            <a:off x="5373397" y="1739452"/>
            <a:ext cx="3360300" cy="1856700"/>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dk1"/>
              </a:solidFill>
              <a:latin typeface="Public Sans"/>
              <a:ea typeface="Public Sans"/>
              <a:cs typeface="Public Sans"/>
              <a:sym typeface="Public Sans"/>
            </a:endParaRPr>
          </a:p>
        </p:txBody>
      </p:sp>
      <p:sp>
        <p:nvSpPr>
          <p:cNvPr id="1049779" name="Google Shape;2092;g1f5d965ad35_0_2100"/>
          <p:cNvSpPr txBox="1"/>
          <p:nvPr/>
        </p:nvSpPr>
        <p:spPr>
          <a:xfrm>
            <a:off x="4941990" y="2498578"/>
            <a:ext cx="449700" cy="370799"/>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9780" name="Google Shape;2093;g1f5d965ad35_0_2100"/>
          <p:cNvSpPr txBox="1"/>
          <p:nvPr>
            <p:ph type="body" idx="1"/>
          </p:nvPr>
        </p:nvSpPr>
        <p:spPr>
          <a:xfrm>
            <a:off x="1086864" y="2013830"/>
            <a:ext cx="3027900" cy="130800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81" name="Google Shape;2094;g1f5d965ad35_0_2100"/>
          <p:cNvSpPr txBox="1"/>
          <p:nvPr>
            <p:ph type="body" idx="2"/>
          </p:nvPr>
        </p:nvSpPr>
        <p:spPr>
          <a:xfrm>
            <a:off x="5540602" y="2013830"/>
            <a:ext cx="3027900" cy="130800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82" name="Google Shape;2095;g1f5d965ad35_0_2100"/>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83" name="Google Shape;2096;g1f5d965ad35_0_2100"/>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668" name="Shape 2097"/>
        <p:cNvGrpSpPr/>
        <p:nvPr/>
      </p:nvGrpSpPr>
      <p:grpSpPr>
        <a:xfrm>
          <a:off x="0" y="0"/>
          <a:ext cx="0" cy="0"/>
          <a:chOff x="0" y="0"/>
          <a:chExt cx="0" cy="0"/>
        </a:xfrm>
      </p:grpSpPr>
      <p:pic>
        <p:nvPicPr>
          <p:cNvPr id="2097229" name="Google Shape;2098;g1f5d965ad35_0_2112"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cxnSp>
        <p:nvCxnSpPr>
          <p:cNvPr id="3145788" name="Google Shape;2099;g1f5d965ad35_0_2112"/>
          <p:cNvCxnSpPr>
            <a:cxnSpLocks/>
          </p:cNvCxnSpPr>
          <p:nvPr/>
        </p:nvCxnSpPr>
        <p:spPr>
          <a:xfrm>
            <a:off x="0" y="2140589"/>
            <a:ext cx="9144000" cy="0"/>
          </a:xfrm>
          <a:prstGeom prst="straightConnector1"/>
          <a:noFill/>
          <a:ln w="9525" cap="flat" cmpd="sng">
            <a:solidFill>
              <a:srgbClr val="D8D8D8"/>
            </a:solidFill>
            <a:prstDash val="solid"/>
            <a:round/>
            <a:headEnd type="none" w="sm" len="sm"/>
            <a:tailEnd type="none" w="sm" len="sm"/>
          </a:ln>
        </p:spPr>
      </p:cxnSp>
      <p:grpSp>
        <p:nvGrpSpPr>
          <p:cNvPr id="669" name="Google Shape;2100;g1f5d965ad35_0_2112"/>
          <p:cNvGrpSpPr/>
          <p:nvPr/>
        </p:nvGrpSpPr>
        <p:grpSpPr>
          <a:xfrm>
            <a:off x="2257325" y="1861278"/>
            <a:ext cx="560401" cy="825182"/>
            <a:chOff x="2257325" y="1871217"/>
            <a:chExt cx="560401" cy="825182"/>
          </a:xfrm>
        </p:grpSpPr>
        <p:sp>
          <p:nvSpPr>
            <p:cNvPr id="1049116" name="Google Shape;2101;g1f5d965ad35_0_2112"/>
            <p:cNvSpPr/>
            <p:nvPr/>
          </p:nvSpPr>
          <p:spPr>
            <a:xfrm rot="2700000">
              <a:off x="2339394" y="1953286"/>
              <a:ext cx="396263" cy="39626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117" name="Google Shape;2102;g1f5d965ad35_0_2112"/>
            <p:cNvSpPr/>
            <p:nvPr/>
          </p:nvSpPr>
          <p:spPr>
            <a:xfrm rot="2700000">
              <a:off x="2339394" y="2218067"/>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cxnSp>
          <p:nvCxnSpPr>
            <p:cNvPr id="3145789" name="Google Shape;2103;g1f5d965ad35_0_2112"/>
            <p:cNvCxnSpPr>
              <a:cxnSpLocks/>
            </p:cNvCxnSpPr>
            <p:nvPr/>
          </p:nvCxnSpPr>
          <p:spPr>
            <a:xfrm>
              <a:off x="2537525" y="2088797"/>
              <a:ext cx="0" cy="548400"/>
            </a:xfrm>
            <a:prstGeom prst="straightConnector1"/>
            <a:noFill/>
            <a:ln w="9525" cap="flat" cmpd="sng">
              <a:solidFill>
                <a:srgbClr val="D8D8D8"/>
              </a:solidFill>
              <a:prstDash val="solid"/>
              <a:round/>
              <a:headEnd type="none" w="sm" len="sm"/>
              <a:tailEnd type="triangle" w="med" len="med"/>
            </a:ln>
          </p:spPr>
        </p:cxnSp>
        <p:sp>
          <p:nvSpPr>
            <p:cNvPr id="1049118" name="Google Shape;2104;g1f5d965ad35_0_2112"/>
            <p:cNvSpPr/>
            <p:nvPr/>
          </p:nvSpPr>
          <p:spPr>
            <a:xfrm rot="2700000">
              <a:off x="2416398" y="2138970"/>
              <a:ext cx="242255" cy="242255"/>
            </a:xfrm>
            <a:prstGeom prst="rect"/>
            <a:solidFill>
              <a:srgbClr val="8DA2DB"/>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670" name="Google Shape;2105;g1f5d965ad35_0_2112"/>
          <p:cNvGrpSpPr/>
          <p:nvPr/>
        </p:nvGrpSpPr>
        <p:grpSpPr>
          <a:xfrm>
            <a:off x="6326276" y="1861278"/>
            <a:ext cx="560401" cy="825182"/>
            <a:chOff x="6326276" y="1871217"/>
            <a:chExt cx="560401" cy="825182"/>
          </a:xfrm>
        </p:grpSpPr>
        <p:sp>
          <p:nvSpPr>
            <p:cNvPr id="1049119" name="Google Shape;2106;g1f5d965ad35_0_2112"/>
            <p:cNvSpPr/>
            <p:nvPr/>
          </p:nvSpPr>
          <p:spPr>
            <a:xfrm rot="2700000">
              <a:off x="6408345" y="1953286"/>
              <a:ext cx="396263" cy="39626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120" name="Google Shape;2107;g1f5d965ad35_0_2112"/>
            <p:cNvSpPr/>
            <p:nvPr/>
          </p:nvSpPr>
          <p:spPr>
            <a:xfrm rot="2700000">
              <a:off x="6408345" y="2218067"/>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cxnSp>
          <p:nvCxnSpPr>
            <p:cNvPr id="3145790" name="Google Shape;2108;g1f5d965ad35_0_2112"/>
            <p:cNvCxnSpPr>
              <a:cxnSpLocks/>
            </p:cNvCxnSpPr>
            <p:nvPr/>
          </p:nvCxnSpPr>
          <p:spPr>
            <a:xfrm>
              <a:off x="6606476" y="2088797"/>
              <a:ext cx="0" cy="548400"/>
            </a:xfrm>
            <a:prstGeom prst="straightConnector1"/>
            <a:noFill/>
            <a:ln w="9525" cap="flat" cmpd="sng">
              <a:solidFill>
                <a:srgbClr val="D8D8D8"/>
              </a:solidFill>
              <a:prstDash val="solid"/>
              <a:round/>
              <a:headEnd type="none" w="sm" len="sm"/>
              <a:tailEnd type="triangle" w="med" len="med"/>
            </a:ln>
          </p:spPr>
        </p:cxnSp>
        <p:sp>
          <p:nvSpPr>
            <p:cNvPr id="1049121" name="Google Shape;2109;g1f5d965ad35_0_2112"/>
            <p:cNvSpPr/>
            <p:nvPr/>
          </p:nvSpPr>
          <p:spPr>
            <a:xfrm rot="2700000">
              <a:off x="6485349" y="2138970"/>
              <a:ext cx="242255" cy="242255"/>
            </a:xfrm>
            <a:prstGeom prst="rect"/>
            <a:solidFill>
              <a:srgbClr val="EAD1AA"/>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sp>
        <p:nvSpPr>
          <p:cNvPr id="1049122" name="Google Shape;2110;g1f5d965ad35_0_2112"/>
          <p:cNvSpPr txBox="1"/>
          <p:nvPr>
            <p:ph type="body" idx="1"/>
          </p:nvPr>
        </p:nvSpPr>
        <p:spPr>
          <a:xfrm>
            <a:off x="1082922" y="2812006"/>
            <a:ext cx="2909100" cy="3270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23" name="Google Shape;2111;g1f5d965ad35_0_2112"/>
          <p:cNvSpPr txBox="1"/>
          <p:nvPr>
            <p:ph type="body" idx="2"/>
          </p:nvPr>
        </p:nvSpPr>
        <p:spPr>
          <a:xfrm>
            <a:off x="5151872" y="2812006"/>
            <a:ext cx="2909100" cy="3270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24" name="Google Shape;2112;g1f5d965ad35_0_2112"/>
          <p:cNvSpPr txBox="1"/>
          <p:nvPr>
            <p:ph type="body" idx="3"/>
          </p:nvPr>
        </p:nvSpPr>
        <p:spPr>
          <a:xfrm>
            <a:off x="1082922" y="3207931"/>
            <a:ext cx="2909100" cy="9303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25" name="Google Shape;2113;g1f5d965ad35_0_2112"/>
          <p:cNvSpPr txBox="1"/>
          <p:nvPr>
            <p:ph type="body" idx="4"/>
          </p:nvPr>
        </p:nvSpPr>
        <p:spPr>
          <a:xfrm>
            <a:off x="5151872" y="3207931"/>
            <a:ext cx="2909100" cy="9303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26" name="Google Shape;2114;g1f5d965ad35_0_2112"/>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27" name="Google Shape;2115;g1f5d965ad35_0_2112"/>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747" name="Shape 2116"/>
        <p:cNvGrpSpPr/>
        <p:nvPr/>
      </p:nvGrpSpPr>
      <p:grpSpPr>
        <a:xfrm>
          <a:off x="0" y="0"/>
          <a:ext cx="0" cy="0"/>
          <a:chOff x="0" y="0"/>
          <a:chExt cx="0" cy="0"/>
        </a:xfrm>
      </p:grpSpPr>
      <p:pic>
        <p:nvPicPr>
          <p:cNvPr id="2097260" name="Google Shape;2117;g1f5d965ad35_0_2131"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9359" name="Google Shape;2118;g1f5d965ad35_0_2131"/>
          <p:cNvSpPr/>
          <p:nvPr/>
        </p:nvSpPr>
        <p:spPr>
          <a:xfrm>
            <a:off x="496108" y="1739452"/>
            <a:ext cx="840900" cy="1856700"/>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9360" name="Google Shape;2119;g1f5d965ad35_0_2131"/>
          <p:cNvSpPr/>
          <p:nvPr/>
        </p:nvSpPr>
        <p:spPr>
          <a:xfrm>
            <a:off x="919659" y="1739452"/>
            <a:ext cx="1944000" cy="1856700"/>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dk1"/>
              </a:solidFill>
              <a:latin typeface="Public Sans"/>
              <a:ea typeface="Public Sans"/>
              <a:cs typeface="Public Sans"/>
              <a:sym typeface="Public Sans"/>
            </a:endParaRPr>
          </a:p>
        </p:txBody>
      </p:sp>
      <p:sp>
        <p:nvSpPr>
          <p:cNvPr id="1049361" name="Google Shape;2120;g1f5d965ad35_0_2131"/>
          <p:cNvSpPr txBox="1"/>
          <p:nvPr/>
        </p:nvSpPr>
        <p:spPr>
          <a:xfrm>
            <a:off x="488252" y="2498578"/>
            <a:ext cx="449700" cy="370799"/>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9362" name="Google Shape;2121;g1f5d965ad35_0_2131"/>
          <p:cNvSpPr txBox="1"/>
          <p:nvPr>
            <p:ph type="body" idx="1"/>
          </p:nvPr>
        </p:nvSpPr>
        <p:spPr>
          <a:xfrm>
            <a:off x="1086864" y="2013830"/>
            <a:ext cx="1622100" cy="130800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63" name="Google Shape;2122;g1f5d965ad35_0_2131"/>
          <p:cNvSpPr/>
          <p:nvPr/>
        </p:nvSpPr>
        <p:spPr>
          <a:xfrm>
            <a:off x="3465552" y="1739452"/>
            <a:ext cx="840900" cy="1856700"/>
          </a:xfrm>
          <a:prstGeom prst="roundRect">
            <a:avLst>
              <a:gd name="adj" fmla="val 11078"/>
            </a:avLst>
          </a:prstGeom>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9364" name="Google Shape;2123;g1f5d965ad35_0_2131"/>
          <p:cNvSpPr/>
          <p:nvPr/>
        </p:nvSpPr>
        <p:spPr>
          <a:xfrm>
            <a:off x="3889103" y="1739452"/>
            <a:ext cx="1944000" cy="1856700"/>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dk1"/>
              </a:solidFill>
              <a:latin typeface="Public Sans"/>
              <a:ea typeface="Public Sans"/>
              <a:cs typeface="Public Sans"/>
              <a:sym typeface="Public Sans"/>
            </a:endParaRPr>
          </a:p>
        </p:txBody>
      </p:sp>
      <p:sp>
        <p:nvSpPr>
          <p:cNvPr id="1049365" name="Google Shape;2124;g1f5d965ad35_0_2131"/>
          <p:cNvSpPr txBox="1"/>
          <p:nvPr/>
        </p:nvSpPr>
        <p:spPr>
          <a:xfrm>
            <a:off x="3457696" y="2498578"/>
            <a:ext cx="449700" cy="370799"/>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9366" name="Google Shape;2125;g1f5d965ad35_0_2131"/>
          <p:cNvSpPr txBox="1"/>
          <p:nvPr>
            <p:ph type="body" idx="2"/>
          </p:nvPr>
        </p:nvSpPr>
        <p:spPr>
          <a:xfrm>
            <a:off x="4056308" y="2013830"/>
            <a:ext cx="1622100" cy="130800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67" name="Google Shape;2126;g1f5d965ad35_0_2131"/>
          <p:cNvSpPr/>
          <p:nvPr/>
        </p:nvSpPr>
        <p:spPr>
          <a:xfrm>
            <a:off x="6434995" y="1739452"/>
            <a:ext cx="840900" cy="1856700"/>
          </a:xfrm>
          <a:prstGeom prst="roundRect">
            <a:avLst>
              <a:gd name="adj" fmla="val 11078"/>
            </a:avLst>
          </a:prstGeom>
          <a:solidFill>
            <a:srgbClr val="E094A0"/>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9368" name="Google Shape;2127;g1f5d965ad35_0_2131"/>
          <p:cNvSpPr/>
          <p:nvPr/>
        </p:nvSpPr>
        <p:spPr>
          <a:xfrm>
            <a:off x="6858546" y="1739452"/>
            <a:ext cx="1944000" cy="1856700"/>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dk1"/>
              </a:solidFill>
              <a:latin typeface="Public Sans"/>
              <a:ea typeface="Public Sans"/>
              <a:cs typeface="Public Sans"/>
              <a:sym typeface="Public Sans"/>
            </a:endParaRPr>
          </a:p>
        </p:txBody>
      </p:sp>
      <p:sp>
        <p:nvSpPr>
          <p:cNvPr id="1049369" name="Google Shape;2128;g1f5d965ad35_0_2131"/>
          <p:cNvSpPr txBox="1"/>
          <p:nvPr/>
        </p:nvSpPr>
        <p:spPr>
          <a:xfrm>
            <a:off x="6427139" y="2498578"/>
            <a:ext cx="449700" cy="370799"/>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3</a:t>
            </a:r>
            <a:endParaRPr b="0" cap="none" sz="1600" i="1" strike="noStrike" u="none">
              <a:solidFill>
                <a:schemeClr val="lt1"/>
              </a:solidFill>
              <a:latin typeface="Public Sans"/>
              <a:ea typeface="Public Sans"/>
              <a:cs typeface="Public Sans"/>
              <a:sym typeface="Public Sans"/>
            </a:endParaRPr>
          </a:p>
        </p:txBody>
      </p:sp>
      <p:sp>
        <p:nvSpPr>
          <p:cNvPr id="1049370" name="Google Shape;2129;g1f5d965ad35_0_2131"/>
          <p:cNvSpPr txBox="1"/>
          <p:nvPr>
            <p:ph type="body" idx="3"/>
          </p:nvPr>
        </p:nvSpPr>
        <p:spPr>
          <a:xfrm>
            <a:off x="7025751" y="2013830"/>
            <a:ext cx="1622100" cy="130800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71" name="Google Shape;2130;g1f5d965ad35_0_2131"/>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72" name="Google Shape;2131;g1f5d965ad35_0_2131"/>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555" name="Shape 2132"/>
        <p:cNvGrpSpPr/>
        <p:nvPr/>
      </p:nvGrpSpPr>
      <p:grpSpPr>
        <a:xfrm>
          <a:off x="0" y="0"/>
          <a:ext cx="0" cy="0"/>
          <a:chOff x="0" y="0"/>
          <a:chExt cx="0" cy="0"/>
        </a:xfrm>
      </p:grpSpPr>
      <p:pic>
        <p:nvPicPr>
          <p:cNvPr id="2097183" name="Google Shape;2133;g1f5d965ad35_0_2147"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9" cy="5143499"/>
          </a:xfrm>
          <a:prstGeom prst="rect"/>
          <a:noFill/>
          <a:ln>
            <a:noFill/>
          </a:ln>
        </p:spPr>
      </p:pic>
      <p:grpSp>
        <p:nvGrpSpPr>
          <p:cNvPr id="556" name="Google Shape;2134;g1f5d965ad35_0_2147"/>
          <p:cNvGrpSpPr/>
          <p:nvPr/>
        </p:nvGrpSpPr>
        <p:grpSpPr>
          <a:xfrm>
            <a:off x="0" y="2399230"/>
            <a:ext cx="9144000" cy="2349714"/>
            <a:chOff x="0" y="2182920"/>
            <a:chExt cx="9144000" cy="2349714"/>
          </a:xfrm>
        </p:grpSpPr>
        <p:sp>
          <p:nvSpPr>
            <p:cNvPr id="1048746" name="Google Shape;2135;g1f5d965ad35_0_2147"/>
            <p:cNvSpPr/>
            <p:nvPr/>
          </p:nvSpPr>
          <p:spPr>
            <a:xfrm>
              <a:off x="0" y="2689734"/>
              <a:ext cx="9144000" cy="184290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557" name="Google Shape;2136;g1f5d965ad35_0_2147"/>
            <p:cNvGrpSpPr/>
            <p:nvPr/>
          </p:nvGrpSpPr>
          <p:grpSpPr>
            <a:xfrm>
              <a:off x="1229347" y="2182920"/>
              <a:ext cx="6685341" cy="1002300"/>
              <a:chOff x="976268" y="2064936"/>
              <a:chExt cx="6685341" cy="1002300"/>
            </a:xfrm>
          </p:grpSpPr>
          <p:sp>
            <p:nvSpPr>
              <p:cNvPr id="1048747" name="Google Shape;2137;g1f5d965ad35_0_2147"/>
              <p:cNvSpPr/>
              <p:nvPr/>
            </p:nvSpPr>
            <p:spPr>
              <a:xfrm>
                <a:off x="976268" y="2064936"/>
                <a:ext cx="1002300" cy="1002300"/>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8748" name="Google Shape;2138;g1f5d965ad35_0_2147"/>
              <p:cNvSpPr/>
              <p:nvPr/>
            </p:nvSpPr>
            <p:spPr>
              <a:xfrm>
                <a:off x="3817789" y="2064936"/>
                <a:ext cx="1002300" cy="1002300"/>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8749" name="Google Shape;2139;g1f5d965ad35_0_2147"/>
              <p:cNvSpPr/>
              <p:nvPr/>
            </p:nvSpPr>
            <p:spPr>
              <a:xfrm>
                <a:off x="6659309" y="2064936"/>
                <a:ext cx="1002300" cy="1002300"/>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grpSp>
      <p:sp>
        <p:nvSpPr>
          <p:cNvPr id="1048750" name="Google Shape;2140;g1f5d965ad35_0_2147"/>
          <p:cNvSpPr txBox="1"/>
          <p:nvPr>
            <p:ph type="body" idx="1"/>
          </p:nvPr>
        </p:nvSpPr>
        <p:spPr>
          <a:xfrm>
            <a:off x="2419641" y="1132884"/>
            <a:ext cx="4304700"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51" name="Google Shape;2141;g1f5d965ad35_0_2147"/>
          <p:cNvSpPr txBox="1"/>
          <p:nvPr>
            <p:ph type="body" idx="2"/>
          </p:nvPr>
        </p:nvSpPr>
        <p:spPr>
          <a:xfrm>
            <a:off x="548944" y="3678716"/>
            <a:ext cx="2363100" cy="7296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52" name="Google Shape;2142;g1f5d965ad35_0_2147"/>
          <p:cNvSpPr txBox="1"/>
          <p:nvPr>
            <p:ph type="body" idx="3"/>
          </p:nvPr>
        </p:nvSpPr>
        <p:spPr>
          <a:xfrm>
            <a:off x="3390464" y="3678716"/>
            <a:ext cx="2363100" cy="7296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53" name="Google Shape;2143;g1f5d965ad35_0_2147"/>
          <p:cNvSpPr txBox="1"/>
          <p:nvPr>
            <p:ph type="body" idx="4"/>
          </p:nvPr>
        </p:nvSpPr>
        <p:spPr>
          <a:xfrm>
            <a:off x="6231984" y="3678716"/>
            <a:ext cx="2363100" cy="7296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54" name="Google Shape;2144;g1f5d965ad35_0_2147"/>
          <p:cNvSpPr/>
          <p:nvPr>
            <p:ph type="pic" idx="5"/>
          </p:nvPr>
        </p:nvSpPr>
        <p:spPr>
          <a:xfrm>
            <a:off x="1460973" y="2631002"/>
            <a:ext cx="539100" cy="538800"/>
          </a:xfrm>
          <a:prstGeom prst="rect"/>
          <a:noFill/>
          <a:ln>
            <a:noFill/>
          </a:ln>
        </p:spPr>
      </p:sp>
      <p:sp>
        <p:nvSpPr>
          <p:cNvPr id="1048755" name="Google Shape;2145;g1f5d965ad35_0_2147"/>
          <p:cNvSpPr/>
          <p:nvPr>
            <p:ph type="pic" idx="6"/>
          </p:nvPr>
        </p:nvSpPr>
        <p:spPr>
          <a:xfrm>
            <a:off x="4302493" y="2631002"/>
            <a:ext cx="539100" cy="538800"/>
          </a:xfrm>
          <a:prstGeom prst="rect"/>
          <a:noFill/>
          <a:ln>
            <a:noFill/>
          </a:ln>
        </p:spPr>
      </p:sp>
      <p:sp>
        <p:nvSpPr>
          <p:cNvPr id="1048756" name="Google Shape;2146;g1f5d965ad35_0_2147"/>
          <p:cNvSpPr/>
          <p:nvPr>
            <p:ph type="pic" idx="7"/>
          </p:nvPr>
        </p:nvSpPr>
        <p:spPr>
          <a:xfrm>
            <a:off x="7144013" y="2631002"/>
            <a:ext cx="539100" cy="538800"/>
          </a:xfrm>
          <a:prstGeom prst="rect"/>
          <a:noFill/>
          <a:ln>
            <a:noFill/>
          </a:ln>
        </p:spPr>
      </p:sp>
      <p:sp>
        <p:nvSpPr>
          <p:cNvPr id="1048757" name="Google Shape;2147;g1f5d965ad35_0_2147"/>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58" name="Google Shape;2148;g1f5d965ad35_0_2147"/>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798" name="Shape 2149"/>
        <p:cNvGrpSpPr/>
        <p:nvPr/>
      </p:nvGrpSpPr>
      <p:grpSpPr>
        <a:xfrm>
          <a:off x="0" y="0"/>
          <a:ext cx="0" cy="0"/>
          <a:chOff x="0" y="0"/>
          <a:chExt cx="0" cy="0"/>
        </a:xfrm>
      </p:grpSpPr>
      <p:pic>
        <p:nvPicPr>
          <p:cNvPr id="2097276" name="Google Shape;2150;g1f5d965ad35_0_2164"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9" cy="5143499"/>
          </a:xfrm>
          <a:prstGeom prst="rect"/>
          <a:noFill/>
          <a:ln>
            <a:noFill/>
          </a:ln>
        </p:spPr>
      </p:pic>
      <p:grpSp>
        <p:nvGrpSpPr>
          <p:cNvPr id="799" name="Google Shape;2151;g1f5d965ad35_0_2164"/>
          <p:cNvGrpSpPr/>
          <p:nvPr/>
        </p:nvGrpSpPr>
        <p:grpSpPr>
          <a:xfrm>
            <a:off x="0" y="2399230"/>
            <a:ext cx="9144000" cy="2349714"/>
            <a:chOff x="0" y="2182920"/>
            <a:chExt cx="9144000" cy="2349714"/>
          </a:xfrm>
        </p:grpSpPr>
        <p:sp>
          <p:nvSpPr>
            <p:cNvPr id="1049586" name="Google Shape;2152;g1f5d965ad35_0_2164"/>
            <p:cNvSpPr/>
            <p:nvPr/>
          </p:nvSpPr>
          <p:spPr>
            <a:xfrm>
              <a:off x="0" y="2689734"/>
              <a:ext cx="9144000" cy="184290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800" name="Google Shape;2153;g1f5d965ad35_0_2164"/>
            <p:cNvGrpSpPr/>
            <p:nvPr/>
          </p:nvGrpSpPr>
          <p:grpSpPr>
            <a:xfrm>
              <a:off x="1229347" y="2182920"/>
              <a:ext cx="6685341" cy="1002300"/>
              <a:chOff x="976268" y="2064936"/>
              <a:chExt cx="6685341" cy="1002300"/>
            </a:xfrm>
          </p:grpSpPr>
          <p:sp>
            <p:nvSpPr>
              <p:cNvPr id="1049587" name="Google Shape;2154;g1f5d965ad35_0_2164"/>
              <p:cNvSpPr/>
              <p:nvPr/>
            </p:nvSpPr>
            <p:spPr>
              <a:xfrm>
                <a:off x="976268" y="2064936"/>
                <a:ext cx="1002300" cy="1002300"/>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9588" name="Google Shape;2155;g1f5d965ad35_0_2164"/>
              <p:cNvSpPr/>
              <p:nvPr/>
            </p:nvSpPr>
            <p:spPr>
              <a:xfrm>
                <a:off x="3817789" y="2064936"/>
                <a:ext cx="1002300" cy="1002300"/>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9589" name="Google Shape;2156;g1f5d965ad35_0_2164"/>
              <p:cNvSpPr/>
              <p:nvPr/>
            </p:nvSpPr>
            <p:spPr>
              <a:xfrm>
                <a:off x="6659309" y="2064936"/>
                <a:ext cx="1002300" cy="1002300"/>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grpSp>
      <p:sp>
        <p:nvSpPr>
          <p:cNvPr id="1049590" name="Google Shape;2157;g1f5d965ad35_0_2164"/>
          <p:cNvSpPr txBox="1"/>
          <p:nvPr>
            <p:ph type="body" idx="1"/>
          </p:nvPr>
        </p:nvSpPr>
        <p:spPr>
          <a:xfrm>
            <a:off x="2419641" y="1132884"/>
            <a:ext cx="4304700"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91" name="Google Shape;2158;g1f5d965ad35_0_2164"/>
          <p:cNvSpPr txBox="1"/>
          <p:nvPr>
            <p:ph type="body" idx="2"/>
          </p:nvPr>
        </p:nvSpPr>
        <p:spPr>
          <a:xfrm>
            <a:off x="548944" y="3678716"/>
            <a:ext cx="2363100" cy="7296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92" name="Google Shape;2159;g1f5d965ad35_0_2164"/>
          <p:cNvSpPr txBox="1"/>
          <p:nvPr>
            <p:ph type="body" idx="3"/>
          </p:nvPr>
        </p:nvSpPr>
        <p:spPr>
          <a:xfrm>
            <a:off x="3390464" y="3678716"/>
            <a:ext cx="2363100" cy="7296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93" name="Google Shape;2160;g1f5d965ad35_0_2164"/>
          <p:cNvSpPr txBox="1"/>
          <p:nvPr>
            <p:ph type="body" idx="4"/>
          </p:nvPr>
        </p:nvSpPr>
        <p:spPr>
          <a:xfrm>
            <a:off x="6231984" y="3678716"/>
            <a:ext cx="2363100" cy="7296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94" name="Google Shape;2161;g1f5d965ad35_0_2164"/>
          <p:cNvSpPr/>
          <p:nvPr>
            <p:ph type="pic" idx="5"/>
          </p:nvPr>
        </p:nvSpPr>
        <p:spPr>
          <a:xfrm>
            <a:off x="1460973" y="2631002"/>
            <a:ext cx="539100" cy="538800"/>
          </a:xfrm>
          <a:prstGeom prst="rect"/>
          <a:noFill/>
          <a:ln>
            <a:noFill/>
          </a:ln>
        </p:spPr>
      </p:sp>
      <p:sp>
        <p:nvSpPr>
          <p:cNvPr id="1049595" name="Google Shape;2162;g1f5d965ad35_0_2164"/>
          <p:cNvSpPr/>
          <p:nvPr>
            <p:ph type="pic" idx="6"/>
          </p:nvPr>
        </p:nvSpPr>
        <p:spPr>
          <a:xfrm>
            <a:off x="4302493" y="2631002"/>
            <a:ext cx="539100" cy="538800"/>
          </a:xfrm>
          <a:prstGeom prst="rect"/>
          <a:noFill/>
          <a:ln>
            <a:noFill/>
          </a:ln>
        </p:spPr>
      </p:sp>
      <p:sp>
        <p:nvSpPr>
          <p:cNvPr id="1049596" name="Google Shape;2163;g1f5d965ad35_0_2164"/>
          <p:cNvSpPr/>
          <p:nvPr>
            <p:ph type="pic" idx="7"/>
          </p:nvPr>
        </p:nvSpPr>
        <p:spPr>
          <a:xfrm>
            <a:off x="7144013" y="2631002"/>
            <a:ext cx="539100" cy="538800"/>
          </a:xfrm>
          <a:prstGeom prst="rect"/>
          <a:noFill/>
          <a:ln>
            <a:noFill/>
          </a:ln>
        </p:spPr>
      </p:sp>
      <p:sp>
        <p:nvSpPr>
          <p:cNvPr id="1049597" name="Google Shape;2164;g1f5d965ad35_0_2164"/>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98" name="Google Shape;2165;g1f5d965ad35_0_2164"/>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620" name="Shape 2166"/>
        <p:cNvGrpSpPr/>
        <p:nvPr/>
      </p:nvGrpSpPr>
      <p:grpSpPr>
        <a:xfrm>
          <a:off x="0" y="0"/>
          <a:ext cx="0" cy="0"/>
          <a:chOff x="0" y="0"/>
          <a:chExt cx="0" cy="0"/>
        </a:xfrm>
      </p:grpSpPr>
      <p:pic>
        <p:nvPicPr>
          <p:cNvPr id="2097196" name="Google Shape;2167;g1f5d965ad35_0_2181"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9" cy="5143499"/>
          </a:xfrm>
          <a:prstGeom prst="rect"/>
          <a:noFill/>
          <a:ln>
            <a:noFill/>
          </a:ln>
        </p:spPr>
      </p:pic>
      <p:grpSp>
        <p:nvGrpSpPr>
          <p:cNvPr id="621" name="Google Shape;2168;g1f5d965ad35_0_2181"/>
          <p:cNvGrpSpPr/>
          <p:nvPr/>
        </p:nvGrpSpPr>
        <p:grpSpPr>
          <a:xfrm>
            <a:off x="0" y="2399230"/>
            <a:ext cx="9144000" cy="2349714"/>
            <a:chOff x="0" y="2182920"/>
            <a:chExt cx="9144000" cy="2349714"/>
          </a:xfrm>
        </p:grpSpPr>
        <p:sp>
          <p:nvSpPr>
            <p:cNvPr id="1048909" name="Google Shape;2169;g1f5d965ad35_0_2181"/>
            <p:cNvSpPr/>
            <p:nvPr/>
          </p:nvSpPr>
          <p:spPr>
            <a:xfrm>
              <a:off x="0" y="2689734"/>
              <a:ext cx="9144000" cy="18429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622" name="Google Shape;2170;g1f5d965ad35_0_2181"/>
            <p:cNvGrpSpPr/>
            <p:nvPr/>
          </p:nvGrpSpPr>
          <p:grpSpPr>
            <a:xfrm>
              <a:off x="1229347" y="2182920"/>
              <a:ext cx="6685341" cy="1002300"/>
              <a:chOff x="976268" y="2064936"/>
              <a:chExt cx="6685341" cy="1002300"/>
            </a:xfrm>
          </p:grpSpPr>
          <p:sp>
            <p:nvSpPr>
              <p:cNvPr id="1048910" name="Google Shape;2171;g1f5d965ad35_0_2181"/>
              <p:cNvSpPr/>
              <p:nvPr/>
            </p:nvSpPr>
            <p:spPr>
              <a:xfrm>
                <a:off x="976268" y="2064936"/>
                <a:ext cx="1002300" cy="1002300"/>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8911" name="Google Shape;2172;g1f5d965ad35_0_2181"/>
              <p:cNvSpPr/>
              <p:nvPr/>
            </p:nvSpPr>
            <p:spPr>
              <a:xfrm>
                <a:off x="3817789" y="2064936"/>
                <a:ext cx="1002300" cy="1002300"/>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8912" name="Google Shape;2173;g1f5d965ad35_0_2181"/>
              <p:cNvSpPr/>
              <p:nvPr/>
            </p:nvSpPr>
            <p:spPr>
              <a:xfrm>
                <a:off x="6659309" y="2064936"/>
                <a:ext cx="1002300" cy="1002300"/>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grpSp>
      <p:sp>
        <p:nvSpPr>
          <p:cNvPr id="1048913" name="Google Shape;2174;g1f5d965ad35_0_2181"/>
          <p:cNvSpPr txBox="1"/>
          <p:nvPr>
            <p:ph type="body" idx="1"/>
          </p:nvPr>
        </p:nvSpPr>
        <p:spPr>
          <a:xfrm>
            <a:off x="2419641" y="1132884"/>
            <a:ext cx="4304700"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14" name="Google Shape;2175;g1f5d965ad35_0_2181"/>
          <p:cNvSpPr txBox="1"/>
          <p:nvPr>
            <p:ph type="body" idx="2"/>
          </p:nvPr>
        </p:nvSpPr>
        <p:spPr>
          <a:xfrm>
            <a:off x="548944" y="3678716"/>
            <a:ext cx="2363100" cy="7296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15" name="Google Shape;2176;g1f5d965ad35_0_2181"/>
          <p:cNvSpPr txBox="1"/>
          <p:nvPr>
            <p:ph type="body" idx="3"/>
          </p:nvPr>
        </p:nvSpPr>
        <p:spPr>
          <a:xfrm>
            <a:off x="3390464" y="3678716"/>
            <a:ext cx="2363100" cy="7296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16" name="Google Shape;2177;g1f5d965ad35_0_2181"/>
          <p:cNvSpPr txBox="1"/>
          <p:nvPr>
            <p:ph type="body" idx="4"/>
          </p:nvPr>
        </p:nvSpPr>
        <p:spPr>
          <a:xfrm>
            <a:off x="6231984" y="3678716"/>
            <a:ext cx="2363100" cy="7296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17" name="Google Shape;2178;g1f5d965ad35_0_2181"/>
          <p:cNvSpPr/>
          <p:nvPr>
            <p:ph type="pic" idx="5"/>
          </p:nvPr>
        </p:nvSpPr>
        <p:spPr>
          <a:xfrm>
            <a:off x="1460973" y="2631002"/>
            <a:ext cx="539100" cy="538800"/>
          </a:xfrm>
          <a:prstGeom prst="rect"/>
          <a:noFill/>
          <a:ln>
            <a:noFill/>
          </a:ln>
        </p:spPr>
      </p:sp>
      <p:sp>
        <p:nvSpPr>
          <p:cNvPr id="1048918" name="Google Shape;2179;g1f5d965ad35_0_2181"/>
          <p:cNvSpPr/>
          <p:nvPr>
            <p:ph type="pic" idx="6"/>
          </p:nvPr>
        </p:nvSpPr>
        <p:spPr>
          <a:xfrm>
            <a:off x="4302493" y="2631002"/>
            <a:ext cx="539100" cy="538800"/>
          </a:xfrm>
          <a:prstGeom prst="rect"/>
          <a:noFill/>
          <a:ln>
            <a:noFill/>
          </a:ln>
        </p:spPr>
      </p:sp>
      <p:sp>
        <p:nvSpPr>
          <p:cNvPr id="1048919" name="Google Shape;2180;g1f5d965ad35_0_2181"/>
          <p:cNvSpPr/>
          <p:nvPr>
            <p:ph type="pic" idx="7"/>
          </p:nvPr>
        </p:nvSpPr>
        <p:spPr>
          <a:xfrm>
            <a:off x="7144013" y="2631002"/>
            <a:ext cx="539100" cy="538800"/>
          </a:xfrm>
          <a:prstGeom prst="rect"/>
          <a:noFill/>
          <a:ln>
            <a:noFill/>
          </a:ln>
        </p:spPr>
      </p:sp>
      <p:sp>
        <p:nvSpPr>
          <p:cNvPr id="1048920" name="Google Shape;2181;g1f5d965ad35_0_2181"/>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21" name="Google Shape;2182;g1f5d965ad35_0_2181"/>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663" name="Shape 2183"/>
        <p:cNvGrpSpPr/>
        <p:nvPr/>
      </p:nvGrpSpPr>
      <p:grpSpPr>
        <a:xfrm>
          <a:off x="0" y="0"/>
          <a:ext cx="0" cy="0"/>
          <a:chOff x="0" y="0"/>
          <a:chExt cx="0" cy="0"/>
        </a:xfrm>
      </p:grpSpPr>
      <p:pic>
        <p:nvPicPr>
          <p:cNvPr id="2097224" name="Google Shape;2184;g1f5d965ad35_0_2198"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9" cy="5143499"/>
          </a:xfrm>
          <a:prstGeom prst="rect"/>
          <a:noFill/>
          <a:ln>
            <a:noFill/>
          </a:ln>
        </p:spPr>
      </p:pic>
      <p:grpSp>
        <p:nvGrpSpPr>
          <p:cNvPr id="664" name="Google Shape;2185;g1f5d965ad35_0_2198"/>
          <p:cNvGrpSpPr/>
          <p:nvPr/>
        </p:nvGrpSpPr>
        <p:grpSpPr>
          <a:xfrm>
            <a:off x="0" y="2399230"/>
            <a:ext cx="9144000" cy="2349714"/>
            <a:chOff x="0" y="2182920"/>
            <a:chExt cx="9144000" cy="2349714"/>
          </a:xfrm>
        </p:grpSpPr>
        <p:sp>
          <p:nvSpPr>
            <p:cNvPr id="1049095" name="Google Shape;2186;g1f5d965ad35_0_2198"/>
            <p:cNvSpPr/>
            <p:nvPr/>
          </p:nvSpPr>
          <p:spPr>
            <a:xfrm>
              <a:off x="0" y="2689734"/>
              <a:ext cx="9144000" cy="184290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665" name="Google Shape;2187;g1f5d965ad35_0_2198"/>
            <p:cNvGrpSpPr/>
            <p:nvPr/>
          </p:nvGrpSpPr>
          <p:grpSpPr>
            <a:xfrm>
              <a:off x="1229347" y="2182920"/>
              <a:ext cx="6685341" cy="1002300"/>
              <a:chOff x="976268" y="2064936"/>
              <a:chExt cx="6685341" cy="1002300"/>
            </a:xfrm>
          </p:grpSpPr>
          <p:sp>
            <p:nvSpPr>
              <p:cNvPr id="1049096" name="Google Shape;2188;g1f5d965ad35_0_2198"/>
              <p:cNvSpPr/>
              <p:nvPr/>
            </p:nvSpPr>
            <p:spPr>
              <a:xfrm>
                <a:off x="976268" y="2064936"/>
                <a:ext cx="1002300" cy="1002300"/>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9097" name="Google Shape;2189;g1f5d965ad35_0_2198"/>
              <p:cNvSpPr/>
              <p:nvPr/>
            </p:nvSpPr>
            <p:spPr>
              <a:xfrm>
                <a:off x="3817789" y="2064936"/>
                <a:ext cx="1002300" cy="1002300"/>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9098" name="Google Shape;2190;g1f5d965ad35_0_2198"/>
              <p:cNvSpPr/>
              <p:nvPr/>
            </p:nvSpPr>
            <p:spPr>
              <a:xfrm>
                <a:off x="6659309" y="2064936"/>
                <a:ext cx="1002300" cy="1002300"/>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grpSp>
      <p:sp>
        <p:nvSpPr>
          <p:cNvPr id="1049099" name="Google Shape;2191;g1f5d965ad35_0_2198"/>
          <p:cNvSpPr txBox="1"/>
          <p:nvPr>
            <p:ph type="body" idx="1"/>
          </p:nvPr>
        </p:nvSpPr>
        <p:spPr>
          <a:xfrm>
            <a:off x="2419641" y="1132884"/>
            <a:ext cx="4304700"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100" name="Google Shape;2192;g1f5d965ad35_0_2198"/>
          <p:cNvSpPr txBox="1"/>
          <p:nvPr>
            <p:ph type="body" idx="2"/>
          </p:nvPr>
        </p:nvSpPr>
        <p:spPr>
          <a:xfrm>
            <a:off x="548944" y="3678716"/>
            <a:ext cx="2363100" cy="7296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101" name="Google Shape;2193;g1f5d965ad35_0_2198"/>
          <p:cNvSpPr txBox="1"/>
          <p:nvPr>
            <p:ph type="body" idx="3"/>
          </p:nvPr>
        </p:nvSpPr>
        <p:spPr>
          <a:xfrm>
            <a:off x="3390464" y="3678716"/>
            <a:ext cx="2363100" cy="7296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102" name="Google Shape;2194;g1f5d965ad35_0_2198"/>
          <p:cNvSpPr txBox="1"/>
          <p:nvPr>
            <p:ph type="body" idx="4"/>
          </p:nvPr>
        </p:nvSpPr>
        <p:spPr>
          <a:xfrm>
            <a:off x="6231984" y="3678716"/>
            <a:ext cx="2363100" cy="7296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103" name="Google Shape;2195;g1f5d965ad35_0_2198"/>
          <p:cNvSpPr/>
          <p:nvPr>
            <p:ph type="pic" idx="5"/>
          </p:nvPr>
        </p:nvSpPr>
        <p:spPr>
          <a:xfrm>
            <a:off x="1460973" y="2631002"/>
            <a:ext cx="539100" cy="538800"/>
          </a:xfrm>
          <a:prstGeom prst="rect"/>
          <a:noFill/>
          <a:ln>
            <a:noFill/>
          </a:ln>
        </p:spPr>
      </p:sp>
      <p:sp>
        <p:nvSpPr>
          <p:cNvPr id="1049104" name="Google Shape;2196;g1f5d965ad35_0_2198"/>
          <p:cNvSpPr/>
          <p:nvPr>
            <p:ph type="pic" idx="6"/>
          </p:nvPr>
        </p:nvSpPr>
        <p:spPr>
          <a:xfrm>
            <a:off x="4302493" y="2631002"/>
            <a:ext cx="539100" cy="538800"/>
          </a:xfrm>
          <a:prstGeom prst="rect"/>
          <a:noFill/>
          <a:ln>
            <a:noFill/>
          </a:ln>
        </p:spPr>
      </p:sp>
      <p:sp>
        <p:nvSpPr>
          <p:cNvPr id="1049105" name="Google Shape;2197;g1f5d965ad35_0_2198"/>
          <p:cNvSpPr/>
          <p:nvPr>
            <p:ph type="pic" idx="7"/>
          </p:nvPr>
        </p:nvSpPr>
        <p:spPr>
          <a:xfrm>
            <a:off x="7144013" y="2631002"/>
            <a:ext cx="539100" cy="538800"/>
          </a:xfrm>
          <a:prstGeom prst="rect"/>
          <a:noFill/>
          <a:ln>
            <a:noFill/>
          </a:ln>
        </p:spPr>
      </p:sp>
      <p:sp>
        <p:nvSpPr>
          <p:cNvPr id="1049106" name="Google Shape;2198;g1f5d965ad35_0_2198"/>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07" name="Google Shape;2199;g1f5d965ad35_0_2198"/>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818" name="Shape 2200"/>
        <p:cNvGrpSpPr/>
        <p:nvPr/>
      </p:nvGrpSpPr>
      <p:grpSpPr>
        <a:xfrm>
          <a:off x="0" y="0"/>
          <a:ext cx="0" cy="0"/>
          <a:chOff x="0" y="0"/>
          <a:chExt cx="0" cy="0"/>
        </a:xfrm>
      </p:grpSpPr>
      <p:pic>
        <p:nvPicPr>
          <p:cNvPr id="2097293" name="Google Shape;2201;g1f5d965ad35_0_2215"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9656" name="Google Shape;2202;g1f5d965ad35_0_2215"/>
          <p:cNvSpPr/>
          <p:nvPr/>
        </p:nvSpPr>
        <p:spPr>
          <a:xfrm>
            <a:off x="0" y="2091264"/>
            <a:ext cx="9144000" cy="21978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cxnSp>
        <p:nvCxnSpPr>
          <p:cNvPr id="3145851" name="Google Shape;2203;g1f5d965ad35_0_2215"/>
          <p:cNvCxnSpPr>
            <a:cxnSpLocks/>
          </p:cNvCxnSpPr>
          <p:nvPr/>
        </p:nvCxnSpPr>
        <p:spPr>
          <a:xfrm>
            <a:off x="0" y="2098885"/>
            <a:ext cx="9144000" cy="0"/>
          </a:xfrm>
          <a:prstGeom prst="straightConnector1"/>
          <a:noFill/>
          <a:ln w="28575" cap="flat" cmpd="sng">
            <a:solidFill>
              <a:srgbClr val="8AC8EE"/>
            </a:solidFill>
            <a:prstDash val="solid"/>
            <a:round/>
            <a:headEnd type="none" w="sm" len="sm"/>
            <a:tailEnd type="none" w="sm" len="sm"/>
          </a:ln>
        </p:spPr>
      </p:cxnSp>
      <p:sp>
        <p:nvSpPr>
          <p:cNvPr id="1049657" name="Google Shape;2204;g1f5d965ad35_0_2215"/>
          <p:cNvSpPr/>
          <p:nvPr/>
        </p:nvSpPr>
        <p:spPr>
          <a:xfrm>
            <a:off x="1165467"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9658" name="Google Shape;2205;g1f5d965ad35_0_2215"/>
          <p:cNvSpPr txBox="1"/>
          <p:nvPr>
            <p:ph type="body" idx="1"/>
          </p:nvPr>
        </p:nvSpPr>
        <p:spPr>
          <a:xfrm>
            <a:off x="374566" y="2723926"/>
            <a:ext cx="2381700" cy="3207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59" name="Google Shape;2206;g1f5d965ad35_0_2215"/>
          <p:cNvSpPr/>
          <p:nvPr/>
        </p:nvSpPr>
        <p:spPr>
          <a:xfrm>
            <a:off x="4172079"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9660" name="Google Shape;2207;g1f5d965ad35_0_2215"/>
          <p:cNvSpPr txBox="1"/>
          <p:nvPr>
            <p:ph type="body" idx="2"/>
          </p:nvPr>
        </p:nvSpPr>
        <p:spPr>
          <a:xfrm>
            <a:off x="3381178" y="2723926"/>
            <a:ext cx="2381700" cy="3207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61" name="Google Shape;2208;g1f5d965ad35_0_2215"/>
          <p:cNvSpPr/>
          <p:nvPr/>
        </p:nvSpPr>
        <p:spPr>
          <a:xfrm>
            <a:off x="7178690"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9662" name="Google Shape;2209;g1f5d965ad35_0_2215"/>
          <p:cNvSpPr txBox="1"/>
          <p:nvPr>
            <p:ph type="body" idx="3"/>
          </p:nvPr>
        </p:nvSpPr>
        <p:spPr>
          <a:xfrm>
            <a:off x="6387789" y="2723926"/>
            <a:ext cx="2381700" cy="3207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63" name="Google Shape;2210;g1f5d965ad35_0_2215"/>
          <p:cNvSpPr/>
          <p:nvPr>
            <p:ph type="pic" idx="4"/>
          </p:nvPr>
        </p:nvSpPr>
        <p:spPr>
          <a:xfrm>
            <a:off x="1324089" y="1830915"/>
            <a:ext cx="482700" cy="482700"/>
          </a:xfrm>
          <a:prstGeom prst="rect"/>
          <a:noFill/>
          <a:ln>
            <a:noFill/>
          </a:ln>
        </p:spPr>
      </p:sp>
      <p:sp>
        <p:nvSpPr>
          <p:cNvPr id="1049664" name="Google Shape;2211;g1f5d965ad35_0_2215"/>
          <p:cNvSpPr/>
          <p:nvPr>
            <p:ph type="pic" idx="5"/>
          </p:nvPr>
        </p:nvSpPr>
        <p:spPr>
          <a:xfrm>
            <a:off x="4330701" y="1830915"/>
            <a:ext cx="482700" cy="482700"/>
          </a:xfrm>
          <a:prstGeom prst="rect"/>
          <a:noFill/>
          <a:ln>
            <a:noFill/>
          </a:ln>
        </p:spPr>
      </p:sp>
      <p:sp>
        <p:nvSpPr>
          <p:cNvPr id="1049665" name="Google Shape;2212;g1f5d965ad35_0_2215"/>
          <p:cNvSpPr/>
          <p:nvPr>
            <p:ph type="pic" idx="6"/>
          </p:nvPr>
        </p:nvSpPr>
        <p:spPr>
          <a:xfrm>
            <a:off x="7337312" y="1830915"/>
            <a:ext cx="482700" cy="482700"/>
          </a:xfrm>
          <a:prstGeom prst="rect"/>
          <a:noFill/>
          <a:ln>
            <a:noFill/>
          </a:ln>
        </p:spPr>
      </p:sp>
      <p:sp>
        <p:nvSpPr>
          <p:cNvPr id="1049666" name="Google Shape;2213;g1f5d965ad35_0_2215"/>
          <p:cNvSpPr txBox="1"/>
          <p:nvPr>
            <p:ph type="body" idx="7"/>
          </p:nvPr>
        </p:nvSpPr>
        <p:spPr>
          <a:xfrm>
            <a:off x="374566" y="3119852"/>
            <a:ext cx="2381700" cy="8205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67" name="Google Shape;2214;g1f5d965ad35_0_2215"/>
          <p:cNvSpPr txBox="1"/>
          <p:nvPr>
            <p:ph type="body" idx="8"/>
          </p:nvPr>
        </p:nvSpPr>
        <p:spPr>
          <a:xfrm>
            <a:off x="3381178" y="3119852"/>
            <a:ext cx="2381700" cy="8205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68" name="Google Shape;2215;g1f5d965ad35_0_2215"/>
          <p:cNvSpPr txBox="1"/>
          <p:nvPr>
            <p:ph type="body" idx="9"/>
          </p:nvPr>
        </p:nvSpPr>
        <p:spPr>
          <a:xfrm>
            <a:off x="6387789" y="3119852"/>
            <a:ext cx="2381700" cy="8205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69" name="Google Shape;2216;g1f5d965ad35_0_2215"/>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70" name="Google Shape;2217;g1f5d965ad35_0_2215"/>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908" name="Shape 112"/>
        <p:cNvGrpSpPr/>
        <p:nvPr/>
      </p:nvGrpSpPr>
      <p:grpSpPr>
        <a:xfrm>
          <a:off x="0" y="0"/>
          <a:ext cx="0" cy="0"/>
          <a:chOff x="0" y="0"/>
          <a:chExt cx="0" cy="0"/>
        </a:xfrm>
      </p:grpSpPr>
      <p:pic>
        <p:nvPicPr>
          <p:cNvPr id="2097346" name="Google Shape;113;p228"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6"/>
            <a:ext cx="9143990" cy="5143494"/>
          </a:xfrm>
          <a:prstGeom prst="rect"/>
          <a:noFill/>
          <a:ln>
            <a:noFill/>
          </a:ln>
        </p:spPr>
      </p:pic>
      <p:sp>
        <p:nvSpPr>
          <p:cNvPr id="1049988" name="Google Shape;114;p228"/>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989" name="Google Shape;115;p22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9990" name="Google Shape;116;p228"/>
          <p:cNvSpPr txBox="1"/>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900" name="Google Shape;117;p228"/>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347" name="Google Shape;118;p228" descr="Application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2325914" y="1371153"/>
            <a:ext cx="4492172" cy="3617988"/>
          </a:xfrm>
          <a:prstGeom prst="rect"/>
          <a:noFill/>
          <a:ln>
            <a:noFill/>
          </a:ln>
        </p:spPr>
      </p:pic>
      <p:sp>
        <p:nvSpPr>
          <p:cNvPr id="1049991" name="Google Shape;119;p228"/>
          <p:cNvSpPr txBox="1"/>
          <p:nvPr>
            <p:ph type="body" idx="2"/>
          </p:nvPr>
        </p:nvSpPr>
        <p:spPr>
          <a:xfrm>
            <a:off x="2552068" y="1886851"/>
            <a:ext cx="4094057" cy="344092"/>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796" name="Shape 2218"/>
        <p:cNvGrpSpPr/>
        <p:nvPr/>
      </p:nvGrpSpPr>
      <p:grpSpPr>
        <a:xfrm>
          <a:off x="0" y="0"/>
          <a:ext cx="0" cy="0"/>
          <a:chOff x="0" y="0"/>
          <a:chExt cx="0" cy="0"/>
        </a:xfrm>
      </p:grpSpPr>
      <p:pic>
        <p:nvPicPr>
          <p:cNvPr id="2097275" name="Google Shape;2219;g1f5d965ad35_0_2233"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9560" name="Google Shape;2220;g1f5d965ad35_0_2233"/>
          <p:cNvSpPr/>
          <p:nvPr/>
        </p:nvSpPr>
        <p:spPr>
          <a:xfrm>
            <a:off x="0" y="2091264"/>
            <a:ext cx="9144000" cy="21978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cxnSp>
        <p:nvCxnSpPr>
          <p:cNvPr id="3145845" name="Google Shape;2221;g1f5d965ad35_0_2233"/>
          <p:cNvCxnSpPr>
            <a:cxnSpLocks/>
          </p:cNvCxnSpPr>
          <p:nvPr/>
        </p:nvCxnSpPr>
        <p:spPr>
          <a:xfrm>
            <a:off x="0" y="2098885"/>
            <a:ext cx="9144000" cy="0"/>
          </a:xfrm>
          <a:prstGeom prst="straightConnector1"/>
          <a:noFill/>
          <a:ln w="28575" cap="flat" cmpd="sng">
            <a:solidFill>
              <a:schemeClr val="lt2"/>
            </a:solidFill>
            <a:prstDash val="solid"/>
            <a:round/>
            <a:headEnd type="none" w="sm" len="sm"/>
            <a:tailEnd type="none" w="sm" len="sm"/>
          </a:ln>
        </p:spPr>
      </p:cxnSp>
      <p:sp>
        <p:nvSpPr>
          <p:cNvPr id="1049561" name="Google Shape;2222;g1f5d965ad35_0_2233"/>
          <p:cNvSpPr/>
          <p:nvPr/>
        </p:nvSpPr>
        <p:spPr>
          <a:xfrm>
            <a:off x="1165467"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9562" name="Google Shape;2223;g1f5d965ad35_0_2233"/>
          <p:cNvSpPr txBox="1"/>
          <p:nvPr>
            <p:ph type="body" idx="1"/>
          </p:nvPr>
        </p:nvSpPr>
        <p:spPr>
          <a:xfrm>
            <a:off x="374566" y="2723926"/>
            <a:ext cx="2381700" cy="3207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63" name="Google Shape;2224;g1f5d965ad35_0_2233"/>
          <p:cNvSpPr/>
          <p:nvPr/>
        </p:nvSpPr>
        <p:spPr>
          <a:xfrm>
            <a:off x="4172079"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9564" name="Google Shape;2225;g1f5d965ad35_0_2233"/>
          <p:cNvSpPr txBox="1"/>
          <p:nvPr>
            <p:ph type="body" idx="2"/>
          </p:nvPr>
        </p:nvSpPr>
        <p:spPr>
          <a:xfrm>
            <a:off x="3381178" y="2723926"/>
            <a:ext cx="2381700" cy="3207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65" name="Google Shape;2226;g1f5d965ad35_0_2233"/>
          <p:cNvSpPr/>
          <p:nvPr/>
        </p:nvSpPr>
        <p:spPr>
          <a:xfrm>
            <a:off x="7178690"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9566" name="Google Shape;2227;g1f5d965ad35_0_2233"/>
          <p:cNvSpPr txBox="1"/>
          <p:nvPr>
            <p:ph type="body" idx="3"/>
          </p:nvPr>
        </p:nvSpPr>
        <p:spPr>
          <a:xfrm>
            <a:off x="6387789" y="2723926"/>
            <a:ext cx="2381700" cy="3207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67" name="Google Shape;2228;g1f5d965ad35_0_2233"/>
          <p:cNvSpPr/>
          <p:nvPr>
            <p:ph type="pic" idx="4"/>
          </p:nvPr>
        </p:nvSpPr>
        <p:spPr>
          <a:xfrm>
            <a:off x="1324089" y="1830915"/>
            <a:ext cx="482700" cy="482700"/>
          </a:xfrm>
          <a:prstGeom prst="rect"/>
          <a:noFill/>
          <a:ln>
            <a:noFill/>
          </a:ln>
        </p:spPr>
      </p:sp>
      <p:sp>
        <p:nvSpPr>
          <p:cNvPr id="1049568" name="Google Shape;2229;g1f5d965ad35_0_2233"/>
          <p:cNvSpPr/>
          <p:nvPr>
            <p:ph type="pic" idx="5"/>
          </p:nvPr>
        </p:nvSpPr>
        <p:spPr>
          <a:xfrm>
            <a:off x="4330701" y="1830915"/>
            <a:ext cx="482700" cy="482700"/>
          </a:xfrm>
          <a:prstGeom prst="rect"/>
          <a:noFill/>
          <a:ln>
            <a:noFill/>
          </a:ln>
        </p:spPr>
      </p:sp>
      <p:sp>
        <p:nvSpPr>
          <p:cNvPr id="1049569" name="Google Shape;2230;g1f5d965ad35_0_2233"/>
          <p:cNvSpPr/>
          <p:nvPr>
            <p:ph type="pic" idx="6"/>
          </p:nvPr>
        </p:nvSpPr>
        <p:spPr>
          <a:xfrm>
            <a:off x="7337312" y="1830915"/>
            <a:ext cx="482700" cy="482700"/>
          </a:xfrm>
          <a:prstGeom prst="rect"/>
          <a:noFill/>
          <a:ln>
            <a:noFill/>
          </a:ln>
        </p:spPr>
      </p:sp>
      <p:sp>
        <p:nvSpPr>
          <p:cNvPr id="1049570" name="Google Shape;2231;g1f5d965ad35_0_2233"/>
          <p:cNvSpPr txBox="1"/>
          <p:nvPr>
            <p:ph type="body" idx="7"/>
          </p:nvPr>
        </p:nvSpPr>
        <p:spPr>
          <a:xfrm>
            <a:off x="374566" y="3119852"/>
            <a:ext cx="2381700" cy="8205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71" name="Google Shape;2232;g1f5d965ad35_0_2233"/>
          <p:cNvSpPr txBox="1"/>
          <p:nvPr>
            <p:ph type="body" idx="8"/>
          </p:nvPr>
        </p:nvSpPr>
        <p:spPr>
          <a:xfrm>
            <a:off x="3381178" y="3119852"/>
            <a:ext cx="2381700" cy="8205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72" name="Google Shape;2233;g1f5d965ad35_0_2233"/>
          <p:cNvSpPr txBox="1"/>
          <p:nvPr>
            <p:ph type="body" idx="9"/>
          </p:nvPr>
        </p:nvSpPr>
        <p:spPr>
          <a:xfrm>
            <a:off x="6387789" y="3119852"/>
            <a:ext cx="2381700" cy="8205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73" name="Google Shape;2234;g1f5d965ad35_0_2233"/>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74" name="Google Shape;2235;g1f5d965ad35_0_2233"/>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591" name="Shape 2236"/>
        <p:cNvGrpSpPr/>
        <p:nvPr/>
      </p:nvGrpSpPr>
      <p:grpSpPr>
        <a:xfrm>
          <a:off x="0" y="0"/>
          <a:ext cx="0" cy="0"/>
          <a:chOff x="0" y="0"/>
          <a:chExt cx="0" cy="0"/>
        </a:xfrm>
      </p:grpSpPr>
      <p:pic>
        <p:nvPicPr>
          <p:cNvPr id="2097191" name="Google Shape;2237;g1f5d965ad35_0_2251"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8830" name="Google Shape;2238;g1f5d965ad35_0_2251"/>
          <p:cNvSpPr/>
          <p:nvPr/>
        </p:nvSpPr>
        <p:spPr>
          <a:xfrm>
            <a:off x="1369704" y="2023249"/>
            <a:ext cx="6404700" cy="45600"/>
          </a:xfrm>
          <a:prstGeom prst="rightArrow">
            <a:avLst>
              <a:gd name="adj1" fmla="val 50000"/>
              <a:gd name="adj2" fmla="val 50000"/>
            </a:avLst>
          </a:prstGeom>
          <a:solidFill>
            <a:srgbClr val="D8D8D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nvGrpSpPr>
          <p:cNvPr id="592" name="Google Shape;2239;g1f5d965ad35_0_2251"/>
          <p:cNvGrpSpPr/>
          <p:nvPr/>
        </p:nvGrpSpPr>
        <p:grpSpPr>
          <a:xfrm>
            <a:off x="865742" y="1720353"/>
            <a:ext cx="7412606" cy="894892"/>
            <a:chOff x="865742" y="1720353"/>
            <a:chExt cx="7412606" cy="894892"/>
          </a:xfrm>
        </p:grpSpPr>
        <p:grpSp>
          <p:nvGrpSpPr>
            <p:cNvPr id="593" name="Google Shape;2240;g1f5d965ad35_0_2251"/>
            <p:cNvGrpSpPr/>
            <p:nvPr/>
          </p:nvGrpSpPr>
          <p:grpSpPr>
            <a:xfrm>
              <a:off x="3119411" y="1720353"/>
              <a:ext cx="651600" cy="894892"/>
              <a:chOff x="2980317" y="2014294"/>
              <a:chExt cx="651600" cy="894892"/>
            </a:xfrm>
          </p:grpSpPr>
          <p:cxnSp>
            <p:nvCxnSpPr>
              <p:cNvPr id="3145750" name="Google Shape;2241;g1f5d965ad35_0_2251"/>
              <p:cNvCxnSpPr>
                <a:cxnSpLocks/>
                <a:endCxn id="1048832" idx="4"/>
              </p:cNvCxnSpPr>
              <p:nvPr/>
            </p:nvCxnSpPr>
            <p:spPr>
              <a:xfrm rot="10800000">
                <a:off x="3306109" y="2595086"/>
                <a:ext cx="0" cy="314100"/>
              </a:xfrm>
              <a:prstGeom prst="straightConnector1"/>
              <a:noFill/>
              <a:ln w="9525" cap="flat" cmpd="sng">
                <a:solidFill>
                  <a:srgbClr val="BFBFBF"/>
                </a:solidFill>
                <a:prstDash val="solid"/>
                <a:round/>
                <a:headEnd type="none" w="sm" len="sm"/>
                <a:tailEnd type="none" w="sm" len="sm"/>
              </a:ln>
            </p:spPr>
          </p:cxnSp>
          <p:sp>
            <p:nvSpPr>
              <p:cNvPr id="1048831" name="Google Shape;2243;g1f5d965ad35_0_2251"/>
              <p:cNvSpPr/>
              <p:nvPr/>
            </p:nvSpPr>
            <p:spPr>
              <a:xfrm>
                <a:off x="2980317" y="2014294"/>
                <a:ext cx="651600" cy="65160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832" name="Google Shape;2242;g1f5d965ad35_0_2251"/>
              <p:cNvSpPr/>
              <p:nvPr/>
            </p:nvSpPr>
            <p:spPr>
              <a:xfrm>
                <a:off x="3051109" y="2085086"/>
                <a:ext cx="510000" cy="510000"/>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dk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grpSp>
        <p:grpSp>
          <p:nvGrpSpPr>
            <p:cNvPr id="594" name="Google Shape;2244;g1f5d965ad35_0_2251"/>
            <p:cNvGrpSpPr/>
            <p:nvPr/>
          </p:nvGrpSpPr>
          <p:grpSpPr>
            <a:xfrm>
              <a:off x="5373080" y="1720353"/>
              <a:ext cx="651600" cy="894892"/>
              <a:chOff x="5071929" y="2014294"/>
              <a:chExt cx="651600" cy="894892"/>
            </a:xfrm>
          </p:grpSpPr>
          <p:cxnSp>
            <p:nvCxnSpPr>
              <p:cNvPr id="3145751" name="Google Shape;2245;g1f5d965ad35_0_2251"/>
              <p:cNvCxnSpPr>
                <a:cxnSpLocks/>
                <a:endCxn id="1048834" idx="4"/>
              </p:cNvCxnSpPr>
              <p:nvPr/>
            </p:nvCxnSpPr>
            <p:spPr>
              <a:xfrm rot="10800000">
                <a:off x="5397721" y="2595086"/>
                <a:ext cx="0" cy="314100"/>
              </a:xfrm>
              <a:prstGeom prst="straightConnector1"/>
              <a:noFill/>
              <a:ln w="9525" cap="flat" cmpd="sng">
                <a:solidFill>
                  <a:srgbClr val="BFBFBF"/>
                </a:solidFill>
                <a:prstDash val="solid"/>
                <a:round/>
                <a:headEnd type="none" w="sm" len="sm"/>
                <a:tailEnd type="none" w="sm" len="sm"/>
              </a:ln>
            </p:spPr>
          </p:cxnSp>
          <p:sp>
            <p:nvSpPr>
              <p:cNvPr id="1048833" name="Google Shape;2247;g1f5d965ad35_0_2251"/>
              <p:cNvSpPr/>
              <p:nvPr/>
            </p:nvSpPr>
            <p:spPr>
              <a:xfrm>
                <a:off x="5071929" y="2014294"/>
                <a:ext cx="651600" cy="65160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834" name="Google Shape;2246;g1f5d965ad35_0_2251"/>
              <p:cNvSpPr/>
              <p:nvPr/>
            </p:nvSpPr>
            <p:spPr>
              <a:xfrm>
                <a:off x="5142721" y="2085086"/>
                <a:ext cx="510000" cy="510000"/>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dk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grpSp>
        <p:grpSp>
          <p:nvGrpSpPr>
            <p:cNvPr id="595" name="Google Shape;2248;g1f5d965ad35_0_2251"/>
            <p:cNvGrpSpPr/>
            <p:nvPr/>
          </p:nvGrpSpPr>
          <p:grpSpPr>
            <a:xfrm>
              <a:off x="7626748" y="1720353"/>
              <a:ext cx="651600" cy="894892"/>
              <a:chOff x="7469822" y="2014294"/>
              <a:chExt cx="651600" cy="894892"/>
            </a:xfrm>
          </p:grpSpPr>
          <p:cxnSp>
            <p:nvCxnSpPr>
              <p:cNvPr id="3145752" name="Google Shape;2249;g1f5d965ad35_0_2251"/>
              <p:cNvCxnSpPr>
                <a:cxnSpLocks/>
                <a:endCxn id="1048836" idx="4"/>
              </p:cNvCxnSpPr>
              <p:nvPr/>
            </p:nvCxnSpPr>
            <p:spPr>
              <a:xfrm rot="10800000">
                <a:off x="7795614" y="2595086"/>
                <a:ext cx="0" cy="314100"/>
              </a:xfrm>
              <a:prstGeom prst="straightConnector1"/>
              <a:noFill/>
              <a:ln w="9525" cap="flat" cmpd="sng">
                <a:solidFill>
                  <a:srgbClr val="BFBFBF"/>
                </a:solidFill>
                <a:prstDash val="solid"/>
                <a:round/>
                <a:headEnd type="none" w="sm" len="sm"/>
                <a:tailEnd type="none" w="sm" len="sm"/>
              </a:ln>
            </p:spPr>
          </p:cxnSp>
          <p:sp>
            <p:nvSpPr>
              <p:cNvPr id="1048835" name="Google Shape;2251;g1f5d965ad35_0_2251"/>
              <p:cNvSpPr/>
              <p:nvPr/>
            </p:nvSpPr>
            <p:spPr>
              <a:xfrm>
                <a:off x="7469822" y="2014294"/>
                <a:ext cx="651600" cy="65160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836" name="Google Shape;2250;g1f5d965ad35_0_2251"/>
              <p:cNvSpPr/>
              <p:nvPr/>
            </p:nvSpPr>
            <p:spPr>
              <a:xfrm>
                <a:off x="7540614" y="2085086"/>
                <a:ext cx="510000" cy="510000"/>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dk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grpSp>
        <p:grpSp>
          <p:nvGrpSpPr>
            <p:cNvPr id="596" name="Google Shape;2252;g1f5d965ad35_0_2251"/>
            <p:cNvGrpSpPr/>
            <p:nvPr/>
          </p:nvGrpSpPr>
          <p:grpSpPr>
            <a:xfrm>
              <a:off x="865742" y="1720353"/>
              <a:ext cx="651600" cy="894892"/>
              <a:chOff x="888704" y="2014294"/>
              <a:chExt cx="651600" cy="894892"/>
            </a:xfrm>
          </p:grpSpPr>
          <p:cxnSp>
            <p:nvCxnSpPr>
              <p:cNvPr id="3145753" name="Google Shape;2253;g1f5d965ad35_0_2251"/>
              <p:cNvCxnSpPr>
                <a:cxnSpLocks/>
                <a:endCxn id="1048838" idx="4"/>
              </p:cNvCxnSpPr>
              <p:nvPr/>
            </p:nvCxnSpPr>
            <p:spPr>
              <a:xfrm rot="10800000">
                <a:off x="1214496" y="2595086"/>
                <a:ext cx="0" cy="314100"/>
              </a:xfrm>
              <a:prstGeom prst="straightConnector1"/>
              <a:noFill/>
              <a:ln w="9525" cap="flat" cmpd="sng">
                <a:solidFill>
                  <a:srgbClr val="BFBFBF"/>
                </a:solidFill>
                <a:prstDash val="solid"/>
                <a:round/>
                <a:headEnd type="none" w="sm" len="sm"/>
                <a:tailEnd type="none" w="sm" len="sm"/>
              </a:ln>
            </p:spPr>
          </p:cxnSp>
          <p:sp>
            <p:nvSpPr>
              <p:cNvPr id="1048837" name="Google Shape;2255;g1f5d965ad35_0_2251"/>
              <p:cNvSpPr/>
              <p:nvPr/>
            </p:nvSpPr>
            <p:spPr>
              <a:xfrm>
                <a:off x="888704" y="2014294"/>
                <a:ext cx="651600" cy="65160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838" name="Google Shape;2254;g1f5d965ad35_0_2251"/>
              <p:cNvSpPr/>
              <p:nvPr/>
            </p:nvSpPr>
            <p:spPr>
              <a:xfrm>
                <a:off x="959496" y="2085086"/>
                <a:ext cx="510000" cy="510000"/>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dk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grpSp>
      </p:grpSp>
      <p:sp>
        <p:nvSpPr>
          <p:cNvPr id="1048839" name="Google Shape;2256;g1f5d965ad35_0_2251"/>
          <p:cNvSpPr txBox="1"/>
          <p:nvPr>
            <p:ph type="body" idx="1"/>
          </p:nvPr>
        </p:nvSpPr>
        <p:spPr>
          <a:xfrm>
            <a:off x="2587791" y="2800130"/>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40" name="Google Shape;2257;g1f5d965ad35_0_2251"/>
          <p:cNvSpPr txBox="1"/>
          <p:nvPr>
            <p:ph type="body" idx="2"/>
          </p:nvPr>
        </p:nvSpPr>
        <p:spPr>
          <a:xfrm>
            <a:off x="334122" y="2800130"/>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41" name="Google Shape;2258;g1f5d965ad35_0_2251"/>
          <p:cNvSpPr txBox="1"/>
          <p:nvPr>
            <p:ph type="body" idx="3"/>
          </p:nvPr>
        </p:nvSpPr>
        <p:spPr>
          <a:xfrm>
            <a:off x="4841460" y="2800130"/>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42" name="Google Shape;2259;g1f5d965ad35_0_2251"/>
          <p:cNvSpPr txBox="1"/>
          <p:nvPr>
            <p:ph type="body" idx="4"/>
          </p:nvPr>
        </p:nvSpPr>
        <p:spPr>
          <a:xfrm>
            <a:off x="7095128" y="2800130"/>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43" name="Google Shape;2260;g1f5d965ad35_0_2251"/>
          <p:cNvSpPr txBox="1"/>
          <p:nvPr>
            <p:ph type="body" idx="5"/>
          </p:nvPr>
        </p:nvSpPr>
        <p:spPr>
          <a:xfrm>
            <a:off x="2587791" y="3177201"/>
            <a:ext cx="1714800" cy="7914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44" name="Google Shape;2261;g1f5d965ad35_0_2251"/>
          <p:cNvSpPr txBox="1"/>
          <p:nvPr>
            <p:ph type="body" idx="6"/>
          </p:nvPr>
        </p:nvSpPr>
        <p:spPr>
          <a:xfrm>
            <a:off x="334122" y="3177201"/>
            <a:ext cx="1714800" cy="7914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45" name="Google Shape;2262;g1f5d965ad35_0_2251"/>
          <p:cNvSpPr txBox="1"/>
          <p:nvPr>
            <p:ph type="body" idx="7"/>
          </p:nvPr>
        </p:nvSpPr>
        <p:spPr>
          <a:xfrm>
            <a:off x="4841460" y="3177201"/>
            <a:ext cx="1714800" cy="7914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46" name="Google Shape;2263;g1f5d965ad35_0_2251"/>
          <p:cNvSpPr txBox="1"/>
          <p:nvPr>
            <p:ph type="body" idx="8"/>
          </p:nvPr>
        </p:nvSpPr>
        <p:spPr>
          <a:xfrm>
            <a:off x="7095128" y="3177201"/>
            <a:ext cx="1714800" cy="7914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47" name="Google Shape;2264;g1f5d965ad35_0_2251"/>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48" name="Google Shape;2265;g1f5d965ad35_0_2251"/>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739" name="Shape 2266"/>
        <p:cNvGrpSpPr/>
        <p:nvPr/>
      </p:nvGrpSpPr>
      <p:grpSpPr>
        <a:xfrm>
          <a:off x="0" y="0"/>
          <a:ext cx="0" cy="0"/>
          <a:chOff x="0" y="0"/>
          <a:chExt cx="0" cy="0"/>
        </a:xfrm>
      </p:grpSpPr>
      <p:pic>
        <p:nvPicPr>
          <p:cNvPr id="2097258" name="Google Shape;2267;g1f5d965ad35_0_2281"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grpSp>
        <p:nvGrpSpPr>
          <p:cNvPr id="740" name="Google Shape;2268;g1f5d965ad35_0_2281"/>
          <p:cNvGrpSpPr/>
          <p:nvPr/>
        </p:nvGrpSpPr>
        <p:grpSpPr>
          <a:xfrm>
            <a:off x="1114581" y="3141131"/>
            <a:ext cx="175200" cy="1120023"/>
            <a:chOff x="973176" y="3197693"/>
            <a:chExt cx="175200" cy="1120023"/>
          </a:xfrm>
        </p:grpSpPr>
        <p:sp>
          <p:nvSpPr>
            <p:cNvPr id="1049340" name="Google Shape;2269;g1f5d965ad35_0_2281"/>
            <p:cNvSpPr/>
            <p:nvPr/>
          </p:nvSpPr>
          <p:spPr>
            <a:xfrm>
              <a:off x="973176" y="3197693"/>
              <a:ext cx="175200" cy="37380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cxnSp>
          <p:nvCxnSpPr>
            <p:cNvPr id="3145824" name="Google Shape;2270;g1f5d965ad35_0_2281"/>
            <p:cNvCxnSpPr>
              <a:cxnSpLocks/>
            </p:cNvCxnSpPr>
            <p:nvPr/>
          </p:nvCxnSpPr>
          <p:spPr>
            <a:xfrm>
              <a:off x="1060806" y="3403616"/>
              <a:ext cx="0" cy="914100"/>
            </a:xfrm>
            <a:prstGeom prst="straightConnector1"/>
            <a:noFill/>
            <a:ln w="12700" cap="flat" cmpd="sng">
              <a:solidFill>
                <a:schemeClr val="lt2"/>
              </a:solidFill>
              <a:prstDash val="solid"/>
              <a:round/>
              <a:headEnd type="none" w="sm" len="sm"/>
              <a:tailEnd type="none" w="sm" len="sm"/>
            </a:ln>
          </p:spPr>
        </p:cxnSp>
      </p:grpSp>
      <p:grpSp>
        <p:nvGrpSpPr>
          <p:cNvPr id="741" name="Google Shape;2271;g1f5d965ad35_0_2281"/>
          <p:cNvGrpSpPr/>
          <p:nvPr/>
        </p:nvGrpSpPr>
        <p:grpSpPr>
          <a:xfrm>
            <a:off x="5033439" y="1436374"/>
            <a:ext cx="175200" cy="1120023"/>
            <a:chOff x="4892034" y="1492936"/>
            <a:chExt cx="175200" cy="1120023"/>
          </a:xfrm>
        </p:grpSpPr>
        <p:sp>
          <p:nvSpPr>
            <p:cNvPr id="1049341" name="Google Shape;2272;g1f5d965ad35_0_2281"/>
            <p:cNvSpPr/>
            <p:nvPr/>
          </p:nvSpPr>
          <p:spPr>
            <a:xfrm>
              <a:off x="4892034" y="1492936"/>
              <a:ext cx="175200" cy="37380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cxnSp>
          <p:nvCxnSpPr>
            <p:cNvPr id="3145825" name="Google Shape;2273;g1f5d965ad35_0_2281"/>
            <p:cNvCxnSpPr>
              <a:cxnSpLocks/>
            </p:cNvCxnSpPr>
            <p:nvPr/>
          </p:nvCxnSpPr>
          <p:spPr>
            <a:xfrm>
              <a:off x="4979664" y="1698859"/>
              <a:ext cx="0" cy="914100"/>
            </a:xfrm>
            <a:prstGeom prst="straightConnector1"/>
            <a:noFill/>
            <a:ln w="12700" cap="flat" cmpd="sng">
              <a:solidFill>
                <a:schemeClr val="lt2"/>
              </a:solidFill>
              <a:prstDash val="solid"/>
              <a:round/>
              <a:headEnd type="none" w="sm" len="sm"/>
              <a:tailEnd type="none" w="sm" len="sm"/>
            </a:ln>
          </p:spPr>
        </p:cxnSp>
      </p:grpSp>
      <p:grpSp>
        <p:nvGrpSpPr>
          <p:cNvPr id="742" name="Google Shape;2274;g1f5d965ad35_0_2281"/>
          <p:cNvGrpSpPr/>
          <p:nvPr/>
        </p:nvGrpSpPr>
        <p:grpSpPr>
          <a:xfrm>
            <a:off x="1114581" y="1436374"/>
            <a:ext cx="175200" cy="1120023"/>
            <a:chOff x="973176" y="1492936"/>
            <a:chExt cx="175200" cy="1120023"/>
          </a:xfrm>
        </p:grpSpPr>
        <p:cxnSp>
          <p:nvCxnSpPr>
            <p:cNvPr id="3145826" name="Google Shape;2275;g1f5d965ad35_0_2281"/>
            <p:cNvCxnSpPr>
              <a:cxnSpLocks/>
            </p:cNvCxnSpPr>
            <p:nvPr/>
          </p:nvCxnSpPr>
          <p:spPr>
            <a:xfrm>
              <a:off x="1060806" y="1698859"/>
              <a:ext cx="0" cy="914100"/>
            </a:xfrm>
            <a:prstGeom prst="straightConnector1"/>
            <a:noFill/>
            <a:ln w="12700" cap="flat" cmpd="sng">
              <a:solidFill>
                <a:schemeClr val="accent1"/>
              </a:solidFill>
              <a:prstDash val="solid"/>
              <a:round/>
              <a:headEnd type="none" w="sm" len="sm"/>
              <a:tailEnd type="none" w="sm" len="sm"/>
            </a:ln>
          </p:spPr>
        </p:cxnSp>
        <p:sp>
          <p:nvSpPr>
            <p:cNvPr id="1049342" name="Google Shape;2276;g1f5d965ad35_0_2281"/>
            <p:cNvSpPr/>
            <p:nvPr/>
          </p:nvSpPr>
          <p:spPr>
            <a:xfrm>
              <a:off x="973176" y="1492936"/>
              <a:ext cx="175200" cy="37380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grpSp>
      <p:grpSp>
        <p:nvGrpSpPr>
          <p:cNvPr id="743" name="Google Shape;2277;g1f5d965ad35_0_2281"/>
          <p:cNvGrpSpPr/>
          <p:nvPr/>
        </p:nvGrpSpPr>
        <p:grpSpPr>
          <a:xfrm>
            <a:off x="5033439" y="3141131"/>
            <a:ext cx="175200" cy="1120023"/>
            <a:chOff x="4892034" y="3197693"/>
            <a:chExt cx="175200" cy="1120023"/>
          </a:xfrm>
        </p:grpSpPr>
        <p:cxnSp>
          <p:nvCxnSpPr>
            <p:cNvPr id="3145827" name="Google Shape;2278;g1f5d965ad35_0_2281"/>
            <p:cNvCxnSpPr>
              <a:cxnSpLocks/>
            </p:cNvCxnSpPr>
            <p:nvPr/>
          </p:nvCxnSpPr>
          <p:spPr>
            <a:xfrm>
              <a:off x="4979664" y="3403616"/>
              <a:ext cx="0" cy="914100"/>
            </a:xfrm>
            <a:prstGeom prst="straightConnector1"/>
            <a:noFill/>
            <a:ln w="12700" cap="flat" cmpd="sng">
              <a:solidFill>
                <a:schemeClr val="accent1"/>
              </a:solidFill>
              <a:prstDash val="solid"/>
              <a:round/>
              <a:headEnd type="none" w="sm" len="sm"/>
              <a:tailEnd type="none" w="sm" len="sm"/>
            </a:ln>
          </p:spPr>
        </p:cxnSp>
        <p:sp>
          <p:nvSpPr>
            <p:cNvPr id="1049343" name="Google Shape;2279;g1f5d965ad35_0_2281"/>
            <p:cNvSpPr/>
            <p:nvPr/>
          </p:nvSpPr>
          <p:spPr>
            <a:xfrm>
              <a:off x="4892034" y="3197693"/>
              <a:ext cx="175200" cy="37380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grpSp>
      <p:sp>
        <p:nvSpPr>
          <p:cNvPr id="1049344" name="Google Shape;2280;g1f5d965ad35_0_2281"/>
          <p:cNvSpPr txBox="1"/>
          <p:nvPr>
            <p:ph type="body" idx="1"/>
          </p:nvPr>
        </p:nvSpPr>
        <p:spPr>
          <a:xfrm>
            <a:off x="1334722" y="1472343"/>
            <a:ext cx="2629800" cy="31860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45" name="Google Shape;2281;g1f5d965ad35_0_2281"/>
          <p:cNvSpPr txBox="1"/>
          <p:nvPr>
            <p:ph type="body" idx="2"/>
          </p:nvPr>
        </p:nvSpPr>
        <p:spPr>
          <a:xfrm>
            <a:off x="5253579" y="1472343"/>
            <a:ext cx="2629800" cy="31860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46" name="Google Shape;2282;g1f5d965ad35_0_2281"/>
          <p:cNvSpPr txBox="1"/>
          <p:nvPr>
            <p:ph type="body" idx="3"/>
          </p:nvPr>
        </p:nvSpPr>
        <p:spPr>
          <a:xfrm>
            <a:off x="1334722" y="3177100"/>
            <a:ext cx="2629800" cy="31860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47" name="Google Shape;2283;g1f5d965ad35_0_2281"/>
          <p:cNvSpPr txBox="1"/>
          <p:nvPr>
            <p:ph type="body" idx="4"/>
          </p:nvPr>
        </p:nvSpPr>
        <p:spPr>
          <a:xfrm>
            <a:off x="5253579" y="3177100"/>
            <a:ext cx="2629800" cy="31860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48" name="Google Shape;2284;g1f5d965ad35_0_2281"/>
          <p:cNvSpPr txBox="1"/>
          <p:nvPr>
            <p:ph type="body" idx="5"/>
          </p:nvPr>
        </p:nvSpPr>
        <p:spPr>
          <a:xfrm>
            <a:off x="1334722" y="1886477"/>
            <a:ext cx="2629800" cy="318600"/>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49" name="Google Shape;2285;g1f5d965ad35_0_2281"/>
          <p:cNvSpPr txBox="1"/>
          <p:nvPr>
            <p:ph type="body" idx="6"/>
          </p:nvPr>
        </p:nvSpPr>
        <p:spPr>
          <a:xfrm>
            <a:off x="5253579" y="1886477"/>
            <a:ext cx="2629800" cy="31860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50" name="Google Shape;2286;g1f5d965ad35_0_2281"/>
          <p:cNvSpPr txBox="1"/>
          <p:nvPr>
            <p:ph type="body" idx="7"/>
          </p:nvPr>
        </p:nvSpPr>
        <p:spPr>
          <a:xfrm>
            <a:off x="1334722" y="3591234"/>
            <a:ext cx="2629800" cy="31860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51" name="Google Shape;2287;g1f5d965ad35_0_2281"/>
          <p:cNvSpPr txBox="1"/>
          <p:nvPr>
            <p:ph type="body" idx="8"/>
          </p:nvPr>
        </p:nvSpPr>
        <p:spPr>
          <a:xfrm>
            <a:off x="5253579" y="3591234"/>
            <a:ext cx="2629800" cy="31860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52" name="Google Shape;2288;g1f5d965ad35_0_2281"/>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53" name="Google Shape;2289;g1f5d965ad35_0_2281"/>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560" name="Shape 2290"/>
        <p:cNvGrpSpPr/>
        <p:nvPr/>
      </p:nvGrpSpPr>
      <p:grpSpPr>
        <a:xfrm>
          <a:off x="0" y="0"/>
          <a:ext cx="0" cy="0"/>
          <a:chOff x="0" y="0"/>
          <a:chExt cx="0" cy="0"/>
        </a:xfrm>
      </p:grpSpPr>
      <p:pic>
        <p:nvPicPr>
          <p:cNvPr id="2097185" name="Google Shape;2291;g1f5d965ad35_0_2305"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7999"/>
          </a:xfrm>
          <a:prstGeom prst="rect"/>
          <a:noFill/>
          <a:ln>
            <a:noFill/>
          </a:ln>
        </p:spPr>
      </p:pic>
      <p:grpSp>
        <p:nvGrpSpPr>
          <p:cNvPr id="561" name="Google Shape;2292;g1f5d965ad35_0_2305"/>
          <p:cNvGrpSpPr/>
          <p:nvPr/>
        </p:nvGrpSpPr>
        <p:grpSpPr>
          <a:xfrm>
            <a:off x="270520" y="225967"/>
            <a:ext cx="175200" cy="2964480"/>
            <a:chOff x="270520" y="1140367"/>
            <a:chExt cx="175200" cy="2964480"/>
          </a:xfrm>
        </p:grpSpPr>
        <p:grpSp>
          <p:nvGrpSpPr>
            <p:cNvPr id="562" name="Google Shape;2293;g1f5d965ad35_0_2305"/>
            <p:cNvGrpSpPr/>
            <p:nvPr/>
          </p:nvGrpSpPr>
          <p:grpSpPr>
            <a:xfrm>
              <a:off x="270520" y="2780648"/>
              <a:ext cx="175200" cy="1324199"/>
              <a:chOff x="129115" y="2837210"/>
              <a:chExt cx="175200" cy="1324199"/>
            </a:xfrm>
          </p:grpSpPr>
          <p:sp>
            <p:nvSpPr>
              <p:cNvPr id="1048771" name="Google Shape;2294;g1f5d965ad35_0_2305"/>
              <p:cNvSpPr/>
              <p:nvPr/>
            </p:nvSpPr>
            <p:spPr>
              <a:xfrm>
                <a:off x="129115" y="2837210"/>
                <a:ext cx="175200" cy="37380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cxnSp>
            <p:nvCxnSpPr>
              <p:cNvPr id="3145738" name="Google Shape;2295;g1f5d965ad35_0_2305"/>
              <p:cNvCxnSpPr>
                <a:cxnSpLocks/>
              </p:cNvCxnSpPr>
              <p:nvPr/>
            </p:nvCxnSpPr>
            <p:spPr>
              <a:xfrm>
                <a:off x="216745" y="3048709"/>
                <a:ext cx="0" cy="1112700"/>
              </a:xfrm>
              <a:prstGeom prst="straightConnector1"/>
              <a:noFill/>
              <a:ln w="12700" cap="flat" cmpd="sng">
                <a:solidFill>
                  <a:schemeClr val="lt2"/>
                </a:solidFill>
                <a:prstDash val="solid"/>
                <a:round/>
                <a:headEnd type="none" w="sm" len="sm"/>
                <a:tailEnd type="none" w="sm" len="sm"/>
              </a:ln>
            </p:spPr>
          </p:cxnSp>
        </p:grpSp>
        <p:grpSp>
          <p:nvGrpSpPr>
            <p:cNvPr id="563" name="Google Shape;2296;g1f5d965ad35_0_2305"/>
            <p:cNvGrpSpPr/>
            <p:nvPr/>
          </p:nvGrpSpPr>
          <p:grpSpPr>
            <a:xfrm>
              <a:off x="270520" y="1140367"/>
              <a:ext cx="175200" cy="1310823"/>
              <a:chOff x="129115" y="1196929"/>
              <a:chExt cx="175200" cy="1310823"/>
            </a:xfrm>
          </p:grpSpPr>
          <p:cxnSp>
            <p:nvCxnSpPr>
              <p:cNvPr id="3145739" name="Google Shape;2297;g1f5d965ad35_0_2305"/>
              <p:cNvCxnSpPr>
                <a:cxnSpLocks/>
              </p:cNvCxnSpPr>
              <p:nvPr/>
            </p:nvCxnSpPr>
            <p:spPr>
              <a:xfrm>
                <a:off x="216745" y="1402852"/>
                <a:ext cx="0" cy="1104900"/>
              </a:xfrm>
              <a:prstGeom prst="straightConnector1"/>
              <a:noFill/>
              <a:ln w="12700" cap="flat" cmpd="sng">
                <a:solidFill>
                  <a:schemeClr val="dk2"/>
                </a:solidFill>
                <a:prstDash val="solid"/>
                <a:round/>
                <a:headEnd type="none" w="sm" len="sm"/>
                <a:tailEnd type="none" w="sm" len="sm"/>
              </a:ln>
            </p:spPr>
          </p:cxnSp>
          <p:sp>
            <p:nvSpPr>
              <p:cNvPr id="1048772" name="Google Shape;2298;g1f5d965ad35_0_2305"/>
              <p:cNvSpPr/>
              <p:nvPr/>
            </p:nvSpPr>
            <p:spPr>
              <a:xfrm>
                <a:off x="129115" y="1196929"/>
                <a:ext cx="175200" cy="3738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grpSp>
      </p:grpSp>
      <p:sp>
        <p:nvSpPr>
          <p:cNvPr id="1048773" name="Google Shape;2299;g1f5d965ad35_0_2305"/>
          <p:cNvSpPr txBox="1"/>
          <p:nvPr/>
        </p:nvSpPr>
        <p:spPr>
          <a:xfrm>
            <a:off x="445780" y="1901300"/>
            <a:ext cx="26298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lt2"/>
                </a:solidFill>
                <a:latin typeface="Public Sans"/>
                <a:ea typeface="Public Sans"/>
                <a:cs typeface="Public Sans"/>
                <a:sym typeface="Public Sans"/>
              </a:rPr>
              <a:t>Task -5</a:t>
            </a:r>
            <a:endParaRPr b="0" cap="none" sz="1400" i="0" strike="noStrike" u="none">
              <a:solidFill>
                <a:srgbClr val="000000"/>
              </a:solidFill>
              <a:latin typeface="Arial"/>
              <a:ea typeface="Arial"/>
              <a:cs typeface="Arial"/>
              <a:sym typeface="Arial"/>
            </a:endParaRPr>
          </a:p>
        </p:txBody>
      </p:sp>
      <p:sp>
        <p:nvSpPr>
          <p:cNvPr id="1048774" name="Google Shape;2300;g1f5d965ad35_0_2305"/>
          <p:cNvSpPr txBox="1"/>
          <p:nvPr/>
        </p:nvSpPr>
        <p:spPr>
          <a:xfrm>
            <a:off x="445779" y="237121"/>
            <a:ext cx="26298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dk2"/>
                </a:solidFill>
                <a:latin typeface="Public Sans"/>
                <a:ea typeface="Public Sans"/>
                <a:cs typeface="Public Sans"/>
                <a:sym typeface="Public Sans"/>
              </a:rPr>
              <a:t>Task -4</a:t>
            </a:r>
            <a:endParaRPr b="0" cap="none" sz="1400" i="0" strike="noStrike" u="none">
              <a:solidFill>
                <a:srgbClr val="000000"/>
              </a:solidFill>
              <a:latin typeface="Arial"/>
              <a:ea typeface="Arial"/>
              <a:cs typeface="Arial"/>
              <a:sym typeface="Arial"/>
            </a:endParaRPr>
          </a:p>
        </p:txBody>
      </p:sp>
      <p:sp>
        <p:nvSpPr>
          <p:cNvPr id="1048775" name="Google Shape;2301;g1f5d965ad35_0_2305"/>
          <p:cNvSpPr txBox="1"/>
          <p:nvPr/>
        </p:nvSpPr>
        <p:spPr>
          <a:xfrm>
            <a:off x="489450" y="1058210"/>
            <a:ext cx="45936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200"/>
              <a:buFont typeface="Arial"/>
              <a:buNone/>
            </a:pPr>
            <a:r>
              <a:rPr b="1" cap="none"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
        <p:nvSpPr>
          <p:cNvPr id="1048776" name="Google Shape;2302;g1f5d965ad35_0_2305"/>
          <p:cNvSpPr txBox="1"/>
          <p:nvPr/>
        </p:nvSpPr>
        <p:spPr>
          <a:xfrm>
            <a:off x="489450" y="2722389"/>
            <a:ext cx="45936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200"/>
              <a:buFont typeface="Arial"/>
              <a:buNone/>
            </a:pPr>
            <a:r>
              <a:rPr b="1" cap="none"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704" name="Shape 2303"/>
        <p:cNvGrpSpPr/>
        <p:nvPr/>
      </p:nvGrpSpPr>
      <p:grpSpPr>
        <a:xfrm>
          <a:off x="0" y="0"/>
          <a:ext cx="0" cy="0"/>
          <a:chOff x="0" y="0"/>
          <a:chExt cx="0" cy="0"/>
        </a:xfrm>
      </p:grpSpPr>
      <p:pic>
        <p:nvPicPr>
          <p:cNvPr id="2097250" name="Google Shape;2304;g1f5d965ad35_0_2318"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7999"/>
          </a:xfrm>
          <a:prstGeom prst="rect"/>
          <a:noFill/>
          <a:ln>
            <a:noFill/>
          </a:ln>
        </p:spPr>
      </p:pic>
      <p:grpSp>
        <p:nvGrpSpPr>
          <p:cNvPr id="705" name="Google Shape;2305;g1f5d965ad35_0_2318"/>
          <p:cNvGrpSpPr/>
          <p:nvPr/>
        </p:nvGrpSpPr>
        <p:grpSpPr>
          <a:xfrm>
            <a:off x="270520" y="225967"/>
            <a:ext cx="175200" cy="2964480"/>
            <a:chOff x="270520" y="1140367"/>
            <a:chExt cx="175200" cy="2964480"/>
          </a:xfrm>
        </p:grpSpPr>
        <p:grpSp>
          <p:nvGrpSpPr>
            <p:cNvPr id="706" name="Google Shape;2306;g1f5d965ad35_0_2318"/>
            <p:cNvGrpSpPr/>
            <p:nvPr/>
          </p:nvGrpSpPr>
          <p:grpSpPr>
            <a:xfrm>
              <a:off x="270520" y="2780648"/>
              <a:ext cx="175200" cy="1324199"/>
              <a:chOff x="129115" y="2837210"/>
              <a:chExt cx="175200" cy="1324199"/>
            </a:xfrm>
          </p:grpSpPr>
          <p:sp>
            <p:nvSpPr>
              <p:cNvPr id="1049274" name="Google Shape;2307;g1f5d965ad35_0_2318"/>
              <p:cNvSpPr/>
              <p:nvPr/>
            </p:nvSpPr>
            <p:spPr>
              <a:xfrm>
                <a:off x="129115" y="2837210"/>
                <a:ext cx="175200" cy="37380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cxnSp>
            <p:nvCxnSpPr>
              <p:cNvPr id="3145813" name="Google Shape;2308;g1f5d965ad35_0_2318"/>
              <p:cNvCxnSpPr>
                <a:cxnSpLocks/>
              </p:cNvCxnSpPr>
              <p:nvPr/>
            </p:nvCxnSpPr>
            <p:spPr>
              <a:xfrm>
                <a:off x="216745" y="3048709"/>
                <a:ext cx="0" cy="1112700"/>
              </a:xfrm>
              <a:prstGeom prst="straightConnector1"/>
              <a:noFill/>
              <a:ln w="12700" cap="flat" cmpd="sng">
                <a:solidFill>
                  <a:schemeClr val="lt2"/>
                </a:solidFill>
                <a:prstDash val="solid"/>
                <a:round/>
                <a:headEnd type="none" w="sm" len="sm"/>
                <a:tailEnd type="none" w="sm" len="sm"/>
              </a:ln>
            </p:spPr>
          </p:cxnSp>
        </p:grpSp>
        <p:grpSp>
          <p:nvGrpSpPr>
            <p:cNvPr id="707" name="Google Shape;2309;g1f5d965ad35_0_2318"/>
            <p:cNvGrpSpPr/>
            <p:nvPr/>
          </p:nvGrpSpPr>
          <p:grpSpPr>
            <a:xfrm>
              <a:off x="270520" y="1140367"/>
              <a:ext cx="175200" cy="1310823"/>
              <a:chOff x="129115" y="1196929"/>
              <a:chExt cx="175200" cy="1310823"/>
            </a:xfrm>
          </p:grpSpPr>
          <p:cxnSp>
            <p:nvCxnSpPr>
              <p:cNvPr id="3145814" name="Google Shape;2310;g1f5d965ad35_0_2318"/>
              <p:cNvCxnSpPr>
                <a:cxnSpLocks/>
              </p:cNvCxnSpPr>
              <p:nvPr/>
            </p:nvCxnSpPr>
            <p:spPr>
              <a:xfrm>
                <a:off x="216745" y="1402852"/>
                <a:ext cx="0" cy="1104900"/>
              </a:xfrm>
              <a:prstGeom prst="straightConnector1"/>
              <a:noFill/>
              <a:ln w="12700" cap="flat" cmpd="sng">
                <a:solidFill>
                  <a:schemeClr val="dk2"/>
                </a:solidFill>
                <a:prstDash val="solid"/>
                <a:round/>
                <a:headEnd type="none" w="sm" len="sm"/>
                <a:tailEnd type="none" w="sm" len="sm"/>
              </a:ln>
            </p:spPr>
          </p:cxnSp>
          <p:sp>
            <p:nvSpPr>
              <p:cNvPr id="1049275" name="Google Shape;2311;g1f5d965ad35_0_2318"/>
              <p:cNvSpPr/>
              <p:nvPr/>
            </p:nvSpPr>
            <p:spPr>
              <a:xfrm>
                <a:off x="129115" y="1196929"/>
                <a:ext cx="175200" cy="3738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grpSp>
      </p:grpSp>
      <p:sp>
        <p:nvSpPr>
          <p:cNvPr id="1049276" name="Google Shape;2312;g1f5d965ad35_0_2318"/>
          <p:cNvSpPr txBox="1"/>
          <p:nvPr>
            <p:ph type="body" idx="1"/>
          </p:nvPr>
        </p:nvSpPr>
        <p:spPr>
          <a:xfrm>
            <a:off x="446700" y="298297"/>
            <a:ext cx="2629800" cy="31860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77" name="Google Shape;2313;g1f5d965ad35_0_2318"/>
          <p:cNvSpPr txBox="1"/>
          <p:nvPr>
            <p:ph type="body" idx="2"/>
          </p:nvPr>
        </p:nvSpPr>
        <p:spPr>
          <a:xfrm>
            <a:off x="454281" y="1895111"/>
            <a:ext cx="2629800" cy="31860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78" name="Google Shape;2314;g1f5d965ad35_0_2318"/>
          <p:cNvSpPr txBox="1"/>
          <p:nvPr>
            <p:ph type="body" idx="3"/>
          </p:nvPr>
        </p:nvSpPr>
        <p:spPr>
          <a:xfrm>
            <a:off x="446700" y="712431"/>
            <a:ext cx="2629800" cy="318600"/>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79" name="Google Shape;2315;g1f5d965ad35_0_2318"/>
          <p:cNvSpPr txBox="1"/>
          <p:nvPr>
            <p:ph type="body" idx="4"/>
          </p:nvPr>
        </p:nvSpPr>
        <p:spPr>
          <a:xfrm>
            <a:off x="454281" y="2309245"/>
            <a:ext cx="2629800" cy="31860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840" name="Shape 2316"/>
        <p:cNvGrpSpPr/>
        <p:nvPr/>
      </p:nvGrpSpPr>
      <p:grpSpPr>
        <a:xfrm>
          <a:off x="0" y="0"/>
          <a:ext cx="0" cy="0"/>
          <a:chOff x="0" y="0"/>
          <a:chExt cx="0" cy="0"/>
        </a:xfrm>
      </p:grpSpPr>
      <p:pic>
        <p:nvPicPr>
          <p:cNvPr id="2097313" name="Google Shape;2317;g1f5d965ad35_0_2331"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4000" cy="5143500"/>
          </a:xfrm>
          <a:prstGeom prst="rect"/>
          <a:noFill/>
          <a:ln>
            <a:noFill/>
          </a:ln>
        </p:spPr>
      </p:pic>
      <p:grpSp>
        <p:nvGrpSpPr>
          <p:cNvPr id="841" name="Google Shape;2318;g1f5d965ad35_0_2331"/>
          <p:cNvGrpSpPr/>
          <p:nvPr/>
        </p:nvGrpSpPr>
        <p:grpSpPr>
          <a:xfrm>
            <a:off x="240076" y="2283836"/>
            <a:ext cx="8664246" cy="930835"/>
            <a:chOff x="198438" y="775483"/>
            <a:chExt cx="8634888" cy="927681"/>
          </a:xfrm>
        </p:grpSpPr>
        <p:pic>
          <p:nvPicPr>
            <p:cNvPr id="2097314" name="Google Shape;2319;g1f5d965ad35_0_2331"/>
            <p:cNvPicPr preferRelativeResize="0">
              <a:picLocks/>
            </p:cNvPicPr>
            <p:nvPr/>
          </p:nvPicPr>
          <p:blipFill rotWithShape="1">
            <a:blip xmlns:r="http://schemas.openxmlformats.org/officeDocument/2006/relationships" r:embed="rId2">
              <a:alphaModFix/>
            </a:blip>
            <a:srcRect l="0" t="0" r="0" b="0"/>
            <a:stretch>
              <a:fillRect/>
            </a:stretch>
          </p:blipFill>
          <p:spPr>
            <a:xfrm>
              <a:off x="198438" y="775483"/>
              <a:ext cx="8634888" cy="927681"/>
            </a:xfrm>
            <a:prstGeom prst="rect"/>
            <a:noFill/>
            <a:ln>
              <a:noFill/>
            </a:ln>
          </p:spPr>
        </p:pic>
        <p:sp>
          <p:nvSpPr>
            <p:cNvPr id="1049760" name="Google Shape;2320;g1f5d965ad35_0_2331"/>
            <p:cNvSpPr txBox="1"/>
            <p:nvPr/>
          </p:nvSpPr>
          <p:spPr>
            <a:xfrm>
              <a:off x="1373561" y="1079831"/>
              <a:ext cx="504600" cy="318916"/>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1</a:t>
              </a:r>
              <a:endParaRPr b="0" cap="none" sz="1300" i="0" strike="noStrike" u="none">
                <a:solidFill>
                  <a:schemeClr val="dk1"/>
                </a:solidFill>
                <a:latin typeface="Calibri"/>
                <a:ea typeface="Calibri"/>
                <a:cs typeface="Calibri"/>
                <a:sym typeface="Calibri"/>
              </a:endParaRPr>
            </a:p>
          </p:txBody>
        </p:sp>
        <p:sp>
          <p:nvSpPr>
            <p:cNvPr id="1049761" name="Google Shape;2321;g1f5d965ad35_0_2331"/>
            <p:cNvSpPr txBox="1"/>
            <p:nvPr/>
          </p:nvSpPr>
          <p:spPr>
            <a:xfrm>
              <a:off x="3315869" y="1079831"/>
              <a:ext cx="504600" cy="318916"/>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2</a:t>
              </a:r>
              <a:endParaRPr b="0" cap="none" sz="1300" i="0" strike="noStrike" u="none">
                <a:solidFill>
                  <a:schemeClr val="dk1"/>
                </a:solidFill>
                <a:latin typeface="Calibri"/>
                <a:ea typeface="Calibri"/>
                <a:cs typeface="Calibri"/>
                <a:sym typeface="Calibri"/>
              </a:endParaRPr>
            </a:p>
          </p:txBody>
        </p:sp>
        <p:sp>
          <p:nvSpPr>
            <p:cNvPr id="1049762" name="Google Shape;2322;g1f5d965ad35_0_2331"/>
            <p:cNvSpPr txBox="1"/>
            <p:nvPr/>
          </p:nvSpPr>
          <p:spPr>
            <a:xfrm>
              <a:off x="5225949" y="1079831"/>
              <a:ext cx="504600" cy="318916"/>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3</a:t>
              </a:r>
              <a:endParaRPr b="0" cap="none" sz="1300" i="0" strike="noStrike" u="none">
                <a:solidFill>
                  <a:schemeClr val="dk1"/>
                </a:solidFill>
                <a:latin typeface="Calibri"/>
                <a:ea typeface="Calibri"/>
                <a:cs typeface="Calibri"/>
                <a:sym typeface="Calibri"/>
              </a:endParaRPr>
            </a:p>
          </p:txBody>
        </p:sp>
        <p:sp>
          <p:nvSpPr>
            <p:cNvPr id="1049763" name="Google Shape;2323;g1f5d965ad35_0_2331"/>
            <p:cNvSpPr txBox="1"/>
            <p:nvPr/>
          </p:nvSpPr>
          <p:spPr>
            <a:xfrm>
              <a:off x="7168257" y="1079831"/>
              <a:ext cx="504600" cy="318916"/>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4</a:t>
              </a:r>
              <a:endParaRPr b="0" cap="none" sz="1300" i="0" strike="noStrike" u="none">
                <a:solidFill>
                  <a:schemeClr val="dk1"/>
                </a:solidFill>
                <a:latin typeface="Calibri"/>
                <a:ea typeface="Calibri"/>
                <a:cs typeface="Calibri"/>
                <a:sym typeface="Calibri"/>
              </a:endParaRPr>
            </a:p>
          </p:txBody>
        </p:sp>
      </p:grpSp>
      <p:sp>
        <p:nvSpPr>
          <p:cNvPr id="1049764" name="Google Shape;2324;g1f5d965ad35_0_2331"/>
          <p:cNvSpPr txBox="1"/>
          <p:nvPr>
            <p:ph type="body" idx="1"/>
          </p:nvPr>
        </p:nvSpPr>
        <p:spPr>
          <a:xfrm>
            <a:off x="590581" y="1746274"/>
            <a:ext cx="2163600" cy="3270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65" name="Google Shape;2325;g1f5d965ad35_0_2331"/>
          <p:cNvSpPr txBox="1"/>
          <p:nvPr>
            <p:ph type="body" idx="2"/>
          </p:nvPr>
        </p:nvSpPr>
        <p:spPr>
          <a:xfrm>
            <a:off x="2539407" y="3425008"/>
            <a:ext cx="2163600" cy="3270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66" name="Google Shape;2326;g1f5d965ad35_0_2331"/>
          <p:cNvSpPr txBox="1"/>
          <p:nvPr>
            <p:ph type="body" idx="3"/>
          </p:nvPr>
        </p:nvSpPr>
        <p:spPr>
          <a:xfrm>
            <a:off x="6404724" y="3425008"/>
            <a:ext cx="2163600" cy="3270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67" name="Google Shape;2327;g1f5d965ad35_0_2331"/>
          <p:cNvSpPr txBox="1"/>
          <p:nvPr>
            <p:ph type="body" idx="4"/>
          </p:nvPr>
        </p:nvSpPr>
        <p:spPr>
          <a:xfrm>
            <a:off x="4455898" y="1746274"/>
            <a:ext cx="2163600" cy="3270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68" name="Google Shape;2328;g1f5d965ad35_0_2331"/>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69" name="Google Shape;2329;g1f5d965ad35_0_2331"/>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671" name="Shape 2330"/>
        <p:cNvGrpSpPr/>
        <p:nvPr/>
      </p:nvGrpSpPr>
      <p:grpSpPr>
        <a:xfrm>
          <a:off x="0" y="0"/>
          <a:ext cx="0" cy="0"/>
          <a:chOff x="0" y="0"/>
          <a:chExt cx="0" cy="0"/>
        </a:xfrm>
      </p:grpSpPr>
      <p:pic>
        <p:nvPicPr>
          <p:cNvPr id="2097230" name="Google Shape;2331;g1f5d965ad35_0_2345"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4000" cy="5143500"/>
          </a:xfrm>
          <a:prstGeom prst="rect"/>
          <a:noFill/>
          <a:ln>
            <a:noFill/>
          </a:ln>
        </p:spPr>
      </p:pic>
      <p:sp>
        <p:nvSpPr>
          <p:cNvPr id="1049128" name="Google Shape;2332;g1f5d965ad35_0_2345"/>
          <p:cNvSpPr/>
          <p:nvPr/>
        </p:nvSpPr>
        <p:spPr>
          <a:xfrm>
            <a:off x="775398" y="1631221"/>
            <a:ext cx="940500" cy="940500"/>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9129" name="Google Shape;2333;g1f5d965ad35_0_2345"/>
          <p:cNvSpPr/>
          <p:nvPr/>
        </p:nvSpPr>
        <p:spPr>
          <a:xfrm>
            <a:off x="777473" y="3291039"/>
            <a:ext cx="940500" cy="940500"/>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9130" name="Google Shape;2334;g1f5d965ad35_0_2345"/>
          <p:cNvSpPr/>
          <p:nvPr/>
        </p:nvSpPr>
        <p:spPr>
          <a:xfrm>
            <a:off x="5148140" y="1631221"/>
            <a:ext cx="940500" cy="940500"/>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9131" name="Google Shape;2335;g1f5d965ad35_0_2345"/>
          <p:cNvSpPr/>
          <p:nvPr/>
        </p:nvSpPr>
        <p:spPr>
          <a:xfrm>
            <a:off x="5150215" y="3291039"/>
            <a:ext cx="940500" cy="940500"/>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9132" name="Google Shape;2336;g1f5d965ad35_0_2345"/>
          <p:cNvSpPr txBox="1"/>
          <p:nvPr>
            <p:ph type="body" idx="1"/>
          </p:nvPr>
        </p:nvSpPr>
        <p:spPr>
          <a:xfrm>
            <a:off x="1877630" y="1703516"/>
            <a:ext cx="2237100" cy="8058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133" name="Google Shape;2337;g1f5d965ad35_0_2345"/>
          <p:cNvSpPr txBox="1"/>
          <p:nvPr>
            <p:ph type="body" idx="2"/>
          </p:nvPr>
        </p:nvSpPr>
        <p:spPr>
          <a:xfrm>
            <a:off x="6243215" y="1703516"/>
            <a:ext cx="2237100" cy="8058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134" name="Google Shape;2338;g1f5d965ad35_0_2345"/>
          <p:cNvSpPr txBox="1"/>
          <p:nvPr>
            <p:ph type="body" idx="3"/>
          </p:nvPr>
        </p:nvSpPr>
        <p:spPr>
          <a:xfrm>
            <a:off x="1877630" y="3365327"/>
            <a:ext cx="2237100" cy="8058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135" name="Google Shape;2339;g1f5d965ad35_0_2345"/>
          <p:cNvSpPr txBox="1"/>
          <p:nvPr>
            <p:ph type="body" idx="4"/>
          </p:nvPr>
        </p:nvSpPr>
        <p:spPr>
          <a:xfrm>
            <a:off x="6243215" y="3365327"/>
            <a:ext cx="2237100" cy="8058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136" name="Google Shape;2340;g1f5d965ad35_0_2345"/>
          <p:cNvSpPr/>
          <p:nvPr>
            <p:ph type="pic" idx="5"/>
          </p:nvPr>
        </p:nvSpPr>
        <p:spPr>
          <a:xfrm>
            <a:off x="784630" y="1640956"/>
            <a:ext cx="931200" cy="930900"/>
          </a:xfrm>
          <a:prstGeom prst="rect"/>
          <a:noFill/>
          <a:ln>
            <a:noFill/>
          </a:ln>
        </p:spPr>
      </p:sp>
      <p:sp>
        <p:nvSpPr>
          <p:cNvPr id="1049137" name="Google Shape;2341;g1f5d965ad35_0_2345"/>
          <p:cNvSpPr/>
          <p:nvPr>
            <p:ph type="pic" idx="6"/>
          </p:nvPr>
        </p:nvSpPr>
        <p:spPr>
          <a:xfrm>
            <a:off x="5150215" y="1640956"/>
            <a:ext cx="931200" cy="930900"/>
          </a:xfrm>
          <a:prstGeom prst="rect"/>
          <a:noFill/>
          <a:ln>
            <a:noFill/>
          </a:ln>
        </p:spPr>
      </p:sp>
      <p:sp>
        <p:nvSpPr>
          <p:cNvPr id="1049138" name="Google Shape;2342;g1f5d965ad35_0_2345"/>
          <p:cNvSpPr/>
          <p:nvPr>
            <p:ph type="pic" idx="7"/>
          </p:nvPr>
        </p:nvSpPr>
        <p:spPr>
          <a:xfrm>
            <a:off x="784630" y="3302767"/>
            <a:ext cx="931200" cy="930900"/>
          </a:xfrm>
          <a:prstGeom prst="rect"/>
          <a:noFill/>
          <a:ln>
            <a:noFill/>
          </a:ln>
        </p:spPr>
      </p:sp>
      <p:sp>
        <p:nvSpPr>
          <p:cNvPr id="1049139" name="Google Shape;2343;g1f5d965ad35_0_2345"/>
          <p:cNvSpPr/>
          <p:nvPr>
            <p:ph type="pic" idx="8"/>
          </p:nvPr>
        </p:nvSpPr>
        <p:spPr>
          <a:xfrm>
            <a:off x="5150215" y="3302767"/>
            <a:ext cx="931200" cy="930900"/>
          </a:xfrm>
          <a:prstGeom prst="rect"/>
          <a:noFill/>
          <a:ln>
            <a:noFill/>
          </a:ln>
        </p:spPr>
      </p:sp>
      <p:sp>
        <p:nvSpPr>
          <p:cNvPr id="1049140" name="Google Shape;2344;g1f5d965ad35_0_2345"/>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41" name="Google Shape;2345;g1f5d965ad35_0_2345"/>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829" name="Shape 2346"/>
        <p:cNvGrpSpPr/>
        <p:nvPr/>
      </p:nvGrpSpPr>
      <p:grpSpPr>
        <a:xfrm>
          <a:off x="0" y="0"/>
          <a:ext cx="0" cy="0"/>
          <a:chOff x="0" y="0"/>
          <a:chExt cx="0" cy="0"/>
        </a:xfrm>
      </p:grpSpPr>
      <p:pic>
        <p:nvPicPr>
          <p:cNvPr id="2097304" name="Google Shape;2347;g1f5d965ad35_0_2361"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9" cy="5143499"/>
          </a:xfrm>
          <a:prstGeom prst="rect"/>
          <a:noFill/>
          <a:ln>
            <a:noFill/>
          </a:ln>
        </p:spPr>
      </p:pic>
      <p:grpSp>
        <p:nvGrpSpPr>
          <p:cNvPr id="830" name="Google Shape;2348;g1f5d965ad35_0_2361"/>
          <p:cNvGrpSpPr/>
          <p:nvPr/>
        </p:nvGrpSpPr>
        <p:grpSpPr>
          <a:xfrm>
            <a:off x="0" y="2399230"/>
            <a:ext cx="9144000" cy="2349714"/>
            <a:chOff x="0" y="2182920"/>
            <a:chExt cx="9144000" cy="2349714"/>
          </a:xfrm>
        </p:grpSpPr>
        <p:sp>
          <p:nvSpPr>
            <p:cNvPr id="1049726" name="Google Shape;2349;g1f5d965ad35_0_2361"/>
            <p:cNvSpPr/>
            <p:nvPr/>
          </p:nvSpPr>
          <p:spPr>
            <a:xfrm>
              <a:off x="0" y="2689734"/>
              <a:ext cx="9144000" cy="18429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831" name="Google Shape;2350;g1f5d965ad35_0_2361"/>
            <p:cNvGrpSpPr/>
            <p:nvPr/>
          </p:nvGrpSpPr>
          <p:grpSpPr>
            <a:xfrm>
              <a:off x="1229347" y="2182920"/>
              <a:ext cx="6685341" cy="1002300"/>
              <a:chOff x="976268" y="2064936"/>
              <a:chExt cx="6685341" cy="1002300"/>
            </a:xfrm>
          </p:grpSpPr>
          <p:sp>
            <p:nvSpPr>
              <p:cNvPr id="1049727" name="Google Shape;2351;g1f5d965ad35_0_2361"/>
              <p:cNvSpPr/>
              <p:nvPr/>
            </p:nvSpPr>
            <p:spPr>
              <a:xfrm>
                <a:off x="976268" y="2064936"/>
                <a:ext cx="1002300" cy="1002300"/>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9728" name="Google Shape;2352;g1f5d965ad35_0_2361"/>
              <p:cNvSpPr/>
              <p:nvPr/>
            </p:nvSpPr>
            <p:spPr>
              <a:xfrm>
                <a:off x="3817789" y="2064936"/>
                <a:ext cx="1002300" cy="1002300"/>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9729" name="Google Shape;2353;g1f5d965ad35_0_2361"/>
              <p:cNvSpPr/>
              <p:nvPr/>
            </p:nvSpPr>
            <p:spPr>
              <a:xfrm>
                <a:off x="6659309" y="2064936"/>
                <a:ext cx="1002300" cy="1002300"/>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grpSp>
      <p:sp>
        <p:nvSpPr>
          <p:cNvPr id="1049730" name="Google Shape;2354;g1f5d965ad35_0_2361"/>
          <p:cNvSpPr txBox="1"/>
          <p:nvPr>
            <p:ph type="body" idx="1"/>
          </p:nvPr>
        </p:nvSpPr>
        <p:spPr>
          <a:xfrm>
            <a:off x="2419641" y="1132884"/>
            <a:ext cx="4304700"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31" name="Google Shape;2355;g1f5d965ad35_0_2361"/>
          <p:cNvSpPr txBox="1"/>
          <p:nvPr>
            <p:ph type="body" idx="2"/>
          </p:nvPr>
        </p:nvSpPr>
        <p:spPr>
          <a:xfrm>
            <a:off x="548944" y="3678716"/>
            <a:ext cx="2363100" cy="7296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32" name="Google Shape;2356;g1f5d965ad35_0_2361"/>
          <p:cNvSpPr txBox="1"/>
          <p:nvPr>
            <p:ph type="body" idx="3"/>
          </p:nvPr>
        </p:nvSpPr>
        <p:spPr>
          <a:xfrm>
            <a:off x="3390464" y="3678716"/>
            <a:ext cx="2363100" cy="7296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33" name="Google Shape;2357;g1f5d965ad35_0_2361"/>
          <p:cNvSpPr txBox="1"/>
          <p:nvPr>
            <p:ph type="body" idx="4"/>
          </p:nvPr>
        </p:nvSpPr>
        <p:spPr>
          <a:xfrm>
            <a:off x="6231984" y="3678716"/>
            <a:ext cx="2363100" cy="7296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34" name="Google Shape;2358;g1f5d965ad35_0_2361"/>
          <p:cNvSpPr/>
          <p:nvPr>
            <p:ph type="pic" idx="5"/>
          </p:nvPr>
        </p:nvSpPr>
        <p:spPr>
          <a:xfrm>
            <a:off x="1460973" y="2631002"/>
            <a:ext cx="539100" cy="538800"/>
          </a:xfrm>
          <a:prstGeom prst="rect"/>
          <a:noFill/>
          <a:ln>
            <a:noFill/>
          </a:ln>
        </p:spPr>
      </p:sp>
      <p:sp>
        <p:nvSpPr>
          <p:cNvPr id="1049735" name="Google Shape;2359;g1f5d965ad35_0_2361"/>
          <p:cNvSpPr/>
          <p:nvPr>
            <p:ph type="pic" idx="6"/>
          </p:nvPr>
        </p:nvSpPr>
        <p:spPr>
          <a:xfrm>
            <a:off x="4302493" y="2631002"/>
            <a:ext cx="539100" cy="538800"/>
          </a:xfrm>
          <a:prstGeom prst="rect"/>
          <a:noFill/>
          <a:ln>
            <a:noFill/>
          </a:ln>
        </p:spPr>
      </p:sp>
      <p:sp>
        <p:nvSpPr>
          <p:cNvPr id="1049736" name="Google Shape;2360;g1f5d965ad35_0_2361"/>
          <p:cNvSpPr/>
          <p:nvPr>
            <p:ph type="pic" idx="7"/>
          </p:nvPr>
        </p:nvSpPr>
        <p:spPr>
          <a:xfrm>
            <a:off x="7144013" y="2631002"/>
            <a:ext cx="539100" cy="538800"/>
          </a:xfrm>
          <a:prstGeom prst="rect"/>
          <a:noFill/>
          <a:ln>
            <a:noFill/>
          </a:ln>
        </p:spPr>
      </p:sp>
      <p:sp>
        <p:nvSpPr>
          <p:cNvPr id="1049737" name="Google Shape;2361;g1f5d965ad35_0_2361"/>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38" name="Google Shape;2362;g1f5d965ad35_0_2361"/>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648" name="Shape 2363"/>
        <p:cNvGrpSpPr/>
        <p:nvPr/>
      </p:nvGrpSpPr>
      <p:grpSpPr>
        <a:xfrm>
          <a:off x="0" y="0"/>
          <a:ext cx="0" cy="0"/>
          <a:chOff x="0" y="0"/>
          <a:chExt cx="0" cy="0"/>
        </a:xfrm>
      </p:grpSpPr>
      <p:grpSp>
        <p:nvGrpSpPr>
          <p:cNvPr id="649" name="Google Shape;2364;g1f5d965ad35_0_2378"/>
          <p:cNvGrpSpPr/>
          <p:nvPr/>
        </p:nvGrpSpPr>
        <p:grpSpPr>
          <a:xfrm>
            <a:off x="3138739" y="1728182"/>
            <a:ext cx="2866558" cy="2848948"/>
            <a:chOff x="-15798" y="0"/>
            <a:chExt cx="2571596" cy="2555798"/>
          </a:xfrm>
        </p:grpSpPr>
        <p:sp>
          <p:nvSpPr>
            <p:cNvPr id="1049012" name="Google Shape;2365;g1f5d965ad35_0_2378"/>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dk1"/>
                </a:solidFill>
                <a:latin typeface="Public Sans"/>
                <a:ea typeface="Public Sans"/>
                <a:cs typeface="Public Sans"/>
                <a:sym typeface="Public Sans"/>
              </a:endParaRPr>
            </a:p>
          </p:txBody>
        </p:sp>
        <p:sp>
          <p:nvSpPr>
            <p:cNvPr id="1049013" name="Google Shape;2366;g1f5d965ad35_0_2378"/>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Public Sans"/>
                <a:ea typeface="Public Sans"/>
                <a:cs typeface="Public Sans"/>
                <a:sym typeface="Public Sans"/>
              </a:endParaRPr>
            </a:p>
          </p:txBody>
        </p:sp>
        <p:sp>
          <p:nvSpPr>
            <p:cNvPr id="1049014" name="Google Shape;2367;g1f5d965ad35_0_2378"/>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dk1"/>
                </a:solidFill>
                <a:latin typeface="Public Sans"/>
                <a:ea typeface="Public Sans"/>
                <a:cs typeface="Public Sans"/>
                <a:sym typeface="Public Sans"/>
              </a:endParaRPr>
            </a:p>
          </p:txBody>
        </p:sp>
        <p:sp>
          <p:nvSpPr>
            <p:cNvPr id="1049015" name="Google Shape;2368;g1f5d965ad35_0_2378"/>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Public Sans"/>
                <a:ea typeface="Public Sans"/>
                <a:cs typeface="Public Sans"/>
                <a:sym typeface="Public Sans"/>
              </a:endParaRPr>
            </a:p>
          </p:txBody>
        </p:sp>
        <p:sp>
          <p:nvSpPr>
            <p:cNvPr id="1049016" name="Google Shape;2369;g1f5d965ad35_0_2378"/>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Public Sans"/>
                <a:ea typeface="Public Sans"/>
                <a:cs typeface="Public Sans"/>
                <a:sym typeface="Public Sans"/>
              </a:endParaRPr>
            </a:p>
          </p:txBody>
        </p:sp>
      </p:grpSp>
      <p:sp>
        <p:nvSpPr>
          <p:cNvPr id="1049017" name="Google Shape;2370;g1f5d965ad35_0_2378"/>
          <p:cNvSpPr txBox="1"/>
          <p:nvPr>
            <p:ph type="body" idx="1"/>
          </p:nvPr>
        </p:nvSpPr>
        <p:spPr>
          <a:xfrm>
            <a:off x="1549682" y="736524"/>
            <a:ext cx="6044700" cy="407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18" name="Google Shape;2371;g1f5d965ad35_0_2378"/>
          <p:cNvSpPr txBox="1"/>
          <p:nvPr>
            <p:ph type="body" idx="2"/>
          </p:nvPr>
        </p:nvSpPr>
        <p:spPr>
          <a:xfrm>
            <a:off x="1040895" y="2090178"/>
            <a:ext cx="1612200" cy="24420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19" name="Google Shape;2372;g1f5d965ad35_0_2378"/>
          <p:cNvSpPr txBox="1"/>
          <p:nvPr>
            <p:ph type="body" idx="3"/>
          </p:nvPr>
        </p:nvSpPr>
        <p:spPr>
          <a:xfrm>
            <a:off x="1040895" y="2443391"/>
            <a:ext cx="1612200" cy="24420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20" name="Google Shape;2373;g1f5d965ad35_0_2378"/>
          <p:cNvSpPr txBox="1"/>
          <p:nvPr>
            <p:ph type="body" idx="4"/>
          </p:nvPr>
        </p:nvSpPr>
        <p:spPr>
          <a:xfrm>
            <a:off x="1040895" y="3600367"/>
            <a:ext cx="1612200" cy="24420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21" name="Google Shape;2374;g1f5d965ad35_0_2378"/>
          <p:cNvSpPr txBox="1"/>
          <p:nvPr>
            <p:ph type="body" idx="5"/>
          </p:nvPr>
        </p:nvSpPr>
        <p:spPr>
          <a:xfrm>
            <a:off x="1040895" y="3953580"/>
            <a:ext cx="1612200" cy="24420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22" name="Google Shape;2375;g1f5d965ad35_0_2378"/>
          <p:cNvSpPr txBox="1"/>
          <p:nvPr>
            <p:ph type="body" idx="6"/>
          </p:nvPr>
        </p:nvSpPr>
        <p:spPr>
          <a:xfrm>
            <a:off x="6490891" y="2090178"/>
            <a:ext cx="1612200" cy="244200"/>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23" name="Google Shape;2376;g1f5d965ad35_0_2378"/>
          <p:cNvSpPr txBox="1"/>
          <p:nvPr>
            <p:ph type="body" idx="7"/>
          </p:nvPr>
        </p:nvSpPr>
        <p:spPr>
          <a:xfrm>
            <a:off x="6490891" y="2443391"/>
            <a:ext cx="1612200" cy="244200"/>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24" name="Google Shape;2377;g1f5d965ad35_0_2378"/>
          <p:cNvSpPr txBox="1"/>
          <p:nvPr>
            <p:ph type="body" idx="8"/>
          </p:nvPr>
        </p:nvSpPr>
        <p:spPr>
          <a:xfrm>
            <a:off x="6490891" y="3600367"/>
            <a:ext cx="1612200" cy="244200"/>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25" name="Google Shape;2378;g1f5d965ad35_0_2378"/>
          <p:cNvSpPr txBox="1"/>
          <p:nvPr>
            <p:ph type="body" idx="9"/>
          </p:nvPr>
        </p:nvSpPr>
        <p:spPr>
          <a:xfrm>
            <a:off x="6490891" y="3953580"/>
            <a:ext cx="1612200" cy="244200"/>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26" name="Google Shape;2379;g1f5d965ad35_0_2378"/>
          <p:cNvSpPr txBox="1"/>
          <p:nvPr>
            <p:ph type="body" idx="13"/>
          </p:nvPr>
        </p:nvSpPr>
        <p:spPr>
          <a:xfrm>
            <a:off x="3656236" y="2388839"/>
            <a:ext cx="664200" cy="3531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27" name="Google Shape;2380;g1f5d965ad35_0_2378"/>
          <p:cNvSpPr txBox="1"/>
          <p:nvPr>
            <p:ph type="body" idx="14"/>
          </p:nvPr>
        </p:nvSpPr>
        <p:spPr>
          <a:xfrm>
            <a:off x="4763142" y="2388839"/>
            <a:ext cx="664200" cy="3531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28" name="Google Shape;2381;g1f5d965ad35_0_2378"/>
          <p:cNvSpPr txBox="1"/>
          <p:nvPr>
            <p:ph type="body" idx="15"/>
          </p:nvPr>
        </p:nvSpPr>
        <p:spPr>
          <a:xfrm>
            <a:off x="3656236" y="3524620"/>
            <a:ext cx="664200" cy="3531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29" name="Google Shape;2382;g1f5d965ad35_0_2378"/>
          <p:cNvSpPr txBox="1"/>
          <p:nvPr>
            <p:ph type="body" idx="16"/>
          </p:nvPr>
        </p:nvSpPr>
        <p:spPr>
          <a:xfrm>
            <a:off x="4763142" y="3524620"/>
            <a:ext cx="664200" cy="3531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808" name="Shape 2383"/>
        <p:cNvGrpSpPr/>
        <p:nvPr/>
      </p:nvGrpSpPr>
      <p:grpSpPr>
        <a:xfrm>
          <a:off x="0" y="0"/>
          <a:ext cx="0" cy="0"/>
          <a:chOff x="0" y="0"/>
          <a:chExt cx="0" cy="0"/>
        </a:xfrm>
      </p:grpSpPr>
      <p:grpSp>
        <p:nvGrpSpPr>
          <p:cNvPr id="809" name="Google Shape;2384;g1f5d965ad35_0_2398"/>
          <p:cNvGrpSpPr/>
          <p:nvPr/>
        </p:nvGrpSpPr>
        <p:grpSpPr>
          <a:xfrm>
            <a:off x="3138739" y="1728182"/>
            <a:ext cx="2866558" cy="2848948"/>
            <a:chOff x="-15798" y="0"/>
            <a:chExt cx="2571596" cy="2555798"/>
          </a:xfrm>
        </p:grpSpPr>
        <p:sp>
          <p:nvSpPr>
            <p:cNvPr id="1049614" name="Google Shape;2385;g1f5d965ad35_0_2398"/>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dk1"/>
                </a:solidFill>
                <a:latin typeface="Public Sans"/>
                <a:ea typeface="Public Sans"/>
                <a:cs typeface="Public Sans"/>
                <a:sym typeface="Public Sans"/>
              </a:endParaRPr>
            </a:p>
          </p:txBody>
        </p:sp>
        <p:sp>
          <p:nvSpPr>
            <p:cNvPr id="1049615" name="Google Shape;2386;g1f5d965ad35_0_2398"/>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Public Sans"/>
                <a:ea typeface="Public Sans"/>
                <a:cs typeface="Public Sans"/>
                <a:sym typeface="Public Sans"/>
              </a:endParaRPr>
            </a:p>
          </p:txBody>
        </p:sp>
        <p:sp>
          <p:nvSpPr>
            <p:cNvPr id="1049616" name="Google Shape;2387;g1f5d965ad35_0_2398"/>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dk1"/>
                </a:solidFill>
                <a:latin typeface="Public Sans"/>
                <a:ea typeface="Public Sans"/>
                <a:cs typeface="Public Sans"/>
                <a:sym typeface="Public Sans"/>
              </a:endParaRPr>
            </a:p>
          </p:txBody>
        </p:sp>
        <p:sp>
          <p:nvSpPr>
            <p:cNvPr id="1049617" name="Google Shape;2388;g1f5d965ad35_0_2398"/>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Public Sans"/>
                <a:ea typeface="Public Sans"/>
                <a:cs typeface="Public Sans"/>
                <a:sym typeface="Public Sans"/>
              </a:endParaRPr>
            </a:p>
          </p:txBody>
        </p:sp>
        <p:sp>
          <p:nvSpPr>
            <p:cNvPr id="1049618" name="Google Shape;2389;g1f5d965ad35_0_2398"/>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Public Sans"/>
                <a:ea typeface="Public Sans"/>
                <a:cs typeface="Public Sans"/>
                <a:sym typeface="Public Sans"/>
              </a:endParaRPr>
            </a:p>
          </p:txBody>
        </p:sp>
      </p:grpSp>
      <p:sp>
        <p:nvSpPr>
          <p:cNvPr id="1049619" name="Google Shape;2390;g1f5d965ad35_0_2398"/>
          <p:cNvSpPr txBox="1"/>
          <p:nvPr>
            <p:ph type="body" idx="1"/>
          </p:nvPr>
        </p:nvSpPr>
        <p:spPr>
          <a:xfrm>
            <a:off x="1549682" y="736524"/>
            <a:ext cx="6044700" cy="407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20" name="Google Shape;2391;g1f5d965ad35_0_2398"/>
          <p:cNvSpPr txBox="1"/>
          <p:nvPr>
            <p:ph type="body" idx="2"/>
          </p:nvPr>
        </p:nvSpPr>
        <p:spPr>
          <a:xfrm>
            <a:off x="1040895" y="2090178"/>
            <a:ext cx="1612200" cy="24420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21" name="Google Shape;2392;g1f5d965ad35_0_2398"/>
          <p:cNvSpPr txBox="1"/>
          <p:nvPr>
            <p:ph type="body" idx="3"/>
          </p:nvPr>
        </p:nvSpPr>
        <p:spPr>
          <a:xfrm>
            <a:off x="1040895" y="2443391"/>
            <a:ext cx="1612200" cy="24420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22" name="Google Shape;2393;g1f5d965ad35_0_2398"/>
          <p:cNvSpPr txBox="1"/>
          <p:nvPr>
            <p:ph type="body" idx="4"/>
          </p:nvPr>
        </p:nvSpPr>
        <p:spPr>
          <a:xfrm>
            <a:off x="1040895" y="3600367"/>
            <a:ext cx="1612200" cy="24420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23" name="Google Shape;2394;g1f5d965ad35_0_2398"/>
          <p:cNvSpPr txBox="1"/>
          <p:nvPr>
            <p:ph type="body" idx="5"/>
          </p:nvPr>
        </p:nvSpPr>
        <p:spPr>
          <a:xfrm>
            <a:off x="1040895" y="3953580"/>
            <a:ext cx="1612200" cy="24420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24" name="Google Shape;2395;g1f5d965ad35_0_2398"/>
          <p:cNvSpPr txBox="1"/>
          <p:nvPr>
            <p:ph type="body" idx="6"/>
          </p:nvPr>
        </p:nvSpPr>
        <p:spPr>
          <a:xfrm>
            <a:off x="6490891" y="2090178"/>
            <a:ext cx="1612200" cy="244200"/>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25" name="Google Shape;2396;g1f5d965ad35_0_2398"/>
          <p:cNvSpPr txBox="1"/>
          <p:nvPr>
            <p:ph type="body" idx="7"/>
          </p:nvPr>
        </p:nvSpPr>
        <p:spPr>
          <a:xfrm>
            <a:off x="6490891" y="2443391"/>
            <a:ext cx="1612200" cy="244200"/>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26" name="Google Shape;2397;g1f5d965ad35_0_2398"/>
          <p:cNvSpPr txBox="1"/>
          <p:nvPr>
            <p:ph type="body" idx="8"/>
          </p:nvPr>
        </p:nvSpPr>
        <p:spPr>
          <a:xfrm>
            <a:off x="6490891" y="3600367"/>
            <a:ext cx="1612200" cy="244200"/>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27" name="Google Shape;2398;g1f5d965ad35_0_2398"/>
          <p:cNvSpPr txBox="1"/>
          <p:nvPr>
            <p:ph type="body" idx="9"/>
          </p:nvPr>
        </p:nvSpPr>
        <p:spPr>
          <a:xfrm>
            <a:off x="6490891" y="3953580"/>
            <a:ext cx="1612200" cy="244200"/>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28" name="Google Shape;2399;g1f5d965ad35_0_2398"/>
          <p:cNvSpPr txBox="1"/>
          <p:nvPr>
            <p:ph type="body" idx="13"/>
          </p:nvPr>
        </p:nvSpPr>
        <p:spPr>
          <a:xfrm>
            <a:off x="3656236" y="2388839"/>
            <a:ext cx="664200" cy="3531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29" name="Google Shape;2400;g1f5d965ad35_0_2398"/>
          <p:cNvSpPr txBox="1"/>
          <p:nvPr>
            <p:ph type="body" idx="14"/>
          </p:nvPr>
        </p:nvSpPr>
        <p:spPr>
          <a:xfrm>
            <a:off x="4763142" y="2388839"/>
            <a:ext cx="664200" cy="3531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30" name="Google Shape;2401;g1f5d965ad35_0_2398"/>
          <p:cNvSpPr txBox="1"/>
          <p:nvPr>
            <p:ph type="body" idx="15"/>
          </p:nvPr>
        </p:nvSpPr>
        <p:spPr>
          <a:xfrm>
            <a:off x="3656236" y="3524620"/>
            <a:ext cx="664200" cy="3531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31" name="Google Shape;2402;g1f5d965ad35_0_2398"/>
          <p:cNvSpPr txBox="1"/>
          <p:nvPr>
            <p:ph type="body" idx="16"/>
          </p:nvPr>
        </p:nvSpPr>
        <p:spPr>
          <a:xfrm>
            <a:off x="4763142" y="3524620"/>
            <a:ext cx="664200" cy="3531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085" name="Shape 120"/>
        <p:cNvGrpSpPr/>
        <p:nvPr/>
      </p:nvGrpSpPr>
      <p:grpSpPr>
        <a:xfrm>
          <a:off x="0" y="0"/>
          <a:ext cx="0" cy="0"/>
          <a:chOff x="0" y="0"/>
          <a:chExt cx="0" cy="0"/>
        </a:xfrm>
      </p:grpSpPr>
      <p:pic>
        <p:nvPicPr>
          <p:cNvPr id="2097432" name="Google Shape;121;p229"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6"/>
            <a:ext cx="9143990" cy="5143494"/>
          </a:xfrm>
          <a:prstGeom prst="rect"/>
          <a:noFill/>
          <a:ln>
            <a:noFill/>
          </a:ln>
        </p:spPr>
      </p:pic>
      <p:sp>
        <p:nvSpPr>
          <p:cNvPr id="1050650" name="Google Shape;122;p229"/>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651" name="Google Shape;123;p22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50652" name="Google Shape;124;p229"/>
          <p:cNvSpPr txBox="1"/>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974" name="Google Shape;125;p229"/>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433" name="Google Shape;126;p229" descr="Application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742441" y="1371153"/>
            <a:ext cx="4492172" cy="3617988"/>
          </a:xfrm>
          <a:prstGeom prst="rect"/>
          <a:noFill/>
          <a:ln>
            <a:noFill/>
          </a:ln>
        </p:spPr>
      </p:pic>
      <p:sp>
        <p:nvSpPr>
          <p:cNvPr id="1050653" name="Google Shape;127;p229"/>
          <p:cNvSpPr txBox="1"/>
          <p:nvPr>
            <p:ph type="body" idx="2"/>
          </p:nvPr>
        </p:nvSpPr>
        <p:spPr>
          <a:xfrm>
            <a:off x="968595" y="1886851"/>
            <a:ext cx="4094057" cy="344092"/>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681" name="Shape 2403"/>
        <p:cNvGrpSpPr/>
        <p:nvPr/>
      </p:nvGrpSpPr>
      <p:grpSpPr>
        <a:xfrm>
          <a:off x="0" y="0"/>
          <a:ext cx="0" cy="0"/>
          <a:chOff x="0" y="0"/>
          <a:chExt cx="0" cy="0"/>
        </a:xfrm>
      </p:grpSpPr>
      <p:pic>
        <p:nvPicPr>
          <p:cNvPr id="2097238" name="Google Shape;2404;g1f5d965ad35_0_2418"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grpSp>
        <p:nvGrpSpPr>
          <p:cNvPr id="682" name="Google Shape;2405;g1f5d965ad35_0_2418"/>
          <p:cNvGrpSpPr/>
          <p:nvPr/>
        </p:nvGrpSpPr>
        <p:grpSpPr>
          <a:xfrm>
            <a:off x="2525236" y="825418"/>
            <a:ext cx="4093610" cy="4069126"/>
            <a:chOff x="2519466" y="821088"/>
            <a:chExt cx="4348428" cy="4322420"/>
          </a:xfrm>
        </p:grpSpPr>
        <p:sp>
          <p:nvSpPr>
            <p:cNvPr id="1049199" name="Google Shape;2406;g1f5d965ad35_0_2418"/>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1" cap="none" sz="1300" i="0" strike="noStrike" u="none">
                <a:solidFill>
                  <a:srgbClr val="000000"/>
                </a:solidFill>
                <a:latin typeface="Public Sans"/>
                <a:ea typeface="Public Sans"/>
                <a:cs typeface="Public Sans"/>
                <a:sym typeface="Public Sans"/>
              </a:endParaRPr>
            </a:p>
          </p:txBody>
        </p:sp>
        <p:sp>
          <p:nvSpPr>
            <p:cNvPr id="1049200" name="Google Shape;2407;g1f5d965ad35_0_2418"/>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1" cap="none" sz="1300" i="0" strike="noStrike" u="none">
                <a:solidFill>
                  <a:srgbClr val="000000"/>
                </a:solidFill>
                <a:latin typeface="Public Sans"/>
                <a:ea typeface="Public Sans"/>
                <a:cs typeface="Public Sans"/>
                <a:sym typeface="Public Sans"/>
              </a:endParaRPr>
            </a:p>
          </p:txBody>
        </p:sp>
        <p:sp>
          <p:nvSpPr>
            <p:cNvPr id="1049201" name="Google Shape;2408;g1f5d965ad35_0_2418"/>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1" cap="none" sz="1300" i="0" strike="noStrike" u="none">
                <a:solidFill>
                  <a:srgbClr val="000000"/>
                </a:solidFill>
                <a:latin typeface="Public Sans"/>
                <a:ea typeface="Public Sans"/>
                <a:cs typeface="Public Sans"/>
                <a:sym typeface="Public Sans"/>
              </a:endParaRPr>
            </a:p>
          </p:txBody>
        </p:sp>
        <p:sp>
          <p:nvSpPr>
            <p:cNvPr id="1049202" name="Google Shape;2409;g1f5d965ad35_0_2418"/>
            <p:cNvSpPr/>
            <p:nvPr/>
          </p:nvSpPr>
          <p:spPr>
            <a:xfrm>
              <a:off x="4701894" y="1904474"/>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1" cap="none" sz="1300" i="0" strike="noStrike" u="none">
                <a:solidFill>
                  <a:srgbClr val="000000"/>
                </a:solidFill>
                <a:latin typeface="Public Sans"/>
                <a:ea typeface="Public Sans"/>
                <a:cs typeface="Public Sans"/>
                <a:sym typeface="Public Sans"/>
              </a:endParaRPr>
            </a:p>
          </p:txBody>
        </p:sp>
        <p:sp>
          <p:nvSpPr>
            <p:cNvPr id="1049203" name="Google Shape;2410;g1f5d965ad35_0_2418"/>
            <p:cNvSpPr/>
            <p:nvPr/>
          </p:nvSpPr>
          <p:spPr>
            <a:xfrm>
              <a:off x="2519466" y="1904508"/>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1" cap="none" sz="1300" i="0" strike="noStrike" u="none">
                <a:solidFill>
                  <a:srgbClr val="000000"/>
                </a:solidFill>
                <a:latin typeface="Public Sans"/>
                <a:ea typeface="Public Sans"/>
                <a:cs typeface="Public Sans"/>
                <a:sym typeface="Public Sans"/>
              </a:endParaRPr>
            </a:p>
          </p:txBody>
        </p:sp>
        <p:sp>
          <p:nvSpPr>
            <p:cNvPr id="1049204" name="Google Shape;2411;g1f5d965ad35_0_2418"/>
            <p:cNvSpPr/>
            <p:nvPr/>
          </p:nvSpPr>
          <p:spPr>
            <a:xfrm>
              <a:off x="4284700" y="2556862"/>
              <a:ext cx="825900" cy="825900"/>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1" cap="none" sz="1300" i="0" strike="noStrike" u="none">
                <a:solidFill>
                  <a:srgbClr val="000000"/>
                </a:solidFill>
                <a:latin typeface="Public Sans"/>
                <a:ea typeface="Public Sans"/>
                <a:cs typeface="Public Sans"/>
                <a:sym typeface="Public Sans"/>
              </a:endParaRPr>
            </a:p>
          </p:txBody>
        </p:sp>
      </p:grpSp>
      <p:sp>
        <p:nvSpPr>
          <p:cNvPr id="1049205" name="Google Shape;2412;g1f5d965ad35_0_2418"/>
          <p:cNvSpPr txBox="1"/>
          <p:nvPr>
            <p:ph type="body" idx="1"/>
          </p:nvPr>
        </p:nvSpPr>
        <p:spPr>
          <a:xfrm>
            <a:off x="3875292" y="1277417"/>
            <a:ext cx="1377900" cy="358800"/>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06" name="Google Shape;2413;g1f5d965ad35_0_2418"/>
          <p:cNvSpPr txBox="1"/>
          <p:nvPr>
            <p:ph type="body" idx="2"/>
          </p:nvPr>
        </p:nvSpPr>
        <p:spPr>
          <a:xfrm>
            <a:off x="2696436" y="2658994"/>
            <a:ext cx="1377900" cy="358800"/>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07" name="Google Shape;2414;g1f5d965ad35_0_2418"/>
          <p:cNvSpPr txBox="1"/>
          <p:nvPr>
            <p:ph type="body" idx="3"/>
          </p:nvPr>
        </p:nvSpPr>
        <p:spPr>
          <a:xfrm>
            <a:off x="5061839" y="2645914"/>
            <a:ext cx="1377900" cy="358800"/>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08" name="Google Shape;2415;g1f5d965ad35_0_2418"/>
          <p:cNvSpPr txBox="1"/>
          <p:nvPr>
            <p:ph type="body" idx="4"/>
          </p:nvPr>
        </p:nvSpPr>
        <p:spPr>
          <a:xfrm>
            <a:off x="3890758" y="3936168"/>
            <a:ext cx="1377900" cy="358800"/>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09" name="Google Shape;2416;g1f5d965ad35_0_2418"/>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10" name="Google Shape;2417;g1f5d965ad35_0_2418"/>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558" name="Shape 2418"/>
        <p:cNvGrpSpPr/>
        <p:nvPr/>
      </p:nvGrpSpPr>
      <p:grpSpPr>
        <a:xfrm>
          <a:off x="0" y="0"/>
          <a:ext cx="0" cy="0"/>
          <a:chOff x="0" y="0"/>
          <a:chExt cx="0" cy="0"/>
        </a:xfrm>
      </p:grpSpPr>
      <p:pic>
        <p:nvPicPr>
          <p:cNvPr id="2097184" name="Google Shape;2419;g1f5d965ad35_0_2433"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grpSp>
        <p:nvGrpSpPr>
          <p:cNvPr id="559" name="Google Shape;2420;g1f5d965ad35_0_2433"/>
          <p:cNvGrpSpPr/>
          <p:nvPr/>
        </p:nvGrpSpPr>
        <p:grpSpPr>
          <a:xfrm>
            <a:off x="2525236" y="825418"/>
            <a:ext cx="4093610" cy="4069126"/>
            <a:chOff x="2519466" y="821088"/>
            <a:chExt cx="4348428" cy="4322420"/>
          </a:xfrm>
        </p:grpSpPr>
        <p:sp>
          <p:nvSpPr>
            <p:cNvPr id="1048759" name="Google Shape;2421;g1f5d965ad35_0_2433"/>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1" cap="none" sz="1300" i="0" strike="noStrike" u="none">
                <a:solidFill>
                  <a:srgbClr val="000000"/>
                </a:solidFill>
                <a:latin typeface="Public Sans"/>
                <a:ea typeface="Public Sans"/>
                <a:cs typeface="Public Sans"/>
                <a:sym typeface="Public Sans"/>
              </a:endParaRPr>
            </a:p>
          </p:txBody>
        </p:sp>
        <p:sp>
          <p:nvSpPr>
            <p:cNvPr id="1048760" name="Google Shape;2422;g1f5d965ad35_0_2433"/>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1" cap="none" sz="1300" i="0" strike="noStrike" u="none">
                <a:solidFill>
                  <a:srgbClr val="000000"/>
                </a:solidFill>
                <a:latin typeface="Public Sans"/>
                <a:ea typeface="Public Sans"/>
                <a:cs typeface="Public Sans"/>
                <a:sym typeface="Public Sans"/>
              </a:endParaRPr>
            </a:p>
          </p:txBody>
        </p:sp>
        <p:sp>
          <p:nvSpPr>
            <p:cNvPr id="1048761" name="Google Shape;2423;g1f5d965ad35_0_2433"/>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1" cap="none" sz="1300" i="0" strike="noStrike" u="none">
                <a:solidFill>
                  <a:srgbClr val="000000"/>
                </a:solidFill>
                <a:latin typeface="Public Sans"/>
                <a:ea typeface="Public Sans"/>
                <a:cs typeface="Public Sans"/>
                <a:sym typeface="Public Sans"/>
              </a:endParaRPr>
            </a:p>
          </p:txBody>
        </p:sp>
        <p:sp>
          <p:nvSpPr>
            <p:cNvPr id="1048762" name="Google Shape;2424;g1f5d965ad35_0_2433"/>
            <p:cNvSpPr/>
            <p:nvPr/>
          </p:nvSpPr>
          <p:spPr>
            <a:xfrm>
              <a:off x="4701894" y="1904474"/>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1" cap="none" sz="1300" i="0" strike="noStrike" u="none">
                <a:solidFill>
                  <a:srgbClr val="000000"/>
                </a:solidFill>
                <a:latin typeface="Public Sans"/>
                <a:ea typeface="Public Sans"/>
                <a:cs typeface="Public Sans"/>
                <a:sym typeface="Public Sans"/>
              </a:endParaRPr>
            </a:p>
          </p:txBody>
        </p:sp>
        <p:sp>
          <p:nvSpPr>
            <p:cNvPr id="1048763" name="Google Shape;2425;g1f5d965ad35_0_2433"/>
            <p:cNvSpPr/>
            <p:nvPr/>
          </p:nvSpPr>
          <p:spPr>
            <a:xfrm>
              <a:off x="2519466" y="1904508"/>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1" cap="none" sz="1300" i="0" strike="noStrike" u="none">
                <a:solidFill>
                  <a:srgbClr val="000000"/>
                </a:solidFill>
                <a:latin typeface="Public Sans"/>
                <a:ea typeface="Public Sans"/>
                <a:cs typeface="Public Sans"/>
                <a:sym typeface="Public Sans"/>
              </a:endParaRPr>
            </a:p>
          </p:txBody>
        </p:sp>
        <p:sp>
          <p:nvSpPr>
            <p:cNvPr id="1048764" name="Google Shape;2426;g1f5d965ad35_0_2433"/>
            <p:cNvSpPr/>
            <p:nvPr/>
          </p:nvSpPr>
          <p:spPr>
            <a:xfrm>
              <a:off x="4284700" y="2556862"/>
              <a:ext cx="825900" cy="825900"/>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1" cap="none" sz="1300" i="0" strike="noStrike" u="none">
                <a:solidFill>
                  <a:srgbClr val="000000"/>
                </a:solidFill>
                <a:latin typeface="Public Sans"/>
                <a:ea typeface="Public Sans"/>
                <a:cs typeface="Public Sans"/>
                <a:sym typeface="Public Sans"/>
              </a:endParaRPr>
            </a:p>
          </p:txBody>
        </p:sp>
      </p:grpSp>
      <p:sp>
        <p:nvSpPr>
          <p:cNvPr id="1048765" name="Google Shape;2427;g1f5d965ad35_0_2433"/>
          <p:cNvSpPr txBox="1"/>
          <p:nvPr>
            <p:ph type="body" idx="1"/>
          </p:nvPr>
        </p:nvSpPr>
        <p:spPr>
          <a:xfrm>
            <a:off x="3875292" y="1277417"/>
            <a:ext cx="1377900" cy="358800"/>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66" name="Google Shape;2428;g1f5d965ad35_0_2433"/>
          <p:cNvSpPr txBox="1"/>
          <p:nvPr>
            <p:ph type="body" idx="2"/>
          </p:nvPr>
        </p:nvSpPr>
        <p:spPr>
          <a:xfrm>
            <a:off x="2696436" y="2658994"/>
            <a:ext cx="1377900" cy="358800"/>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67" name="Google Shape;2429;g1f5d965ad35_0_2433"/>
          <p:cNvSpPr txBox="1"/>
          <p:nvPr>
            <p:ph type="body" idx="3"/>
          </p:nvPr>
        </p:nvSpPr>
        <p:spPr>
          <a:xfrm>
            <a:off x="5061839" y="2645914"/>
            <a:ext cx="1377900" cy="358800"/>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68" name="Google Shape;2430;g1f5d965ad35_0_2433"/>
          <p:cNvSpPr txBox="1"/>
          <p:nvPr>
            <p:ph type="body" idx="4"/>
          </p:nvPr>
        </p:nvSpPr>
        <p:spPr>
          <a:xfrm>
            <a:off x="3890758" y="3936168"/>
            <a:ext cx="1377900" cy="358800"/>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69" name="Google Shape;2431;g1f5d965ad35_0_2433"/>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70" name="Google Shape;2432;g1f5d965ad35_0_2433"/>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692" name="Shape 2433"/>
        <p:cNvGrpSpPr/>
        <p:nvPr/>
      </p:nvGrpSpPr>
      <p:grpSpPr>
        <a:xfrm>
          <a:off x="0" y="0"/>
          <a:ext cx="0" cy="0"/>
          <a:chOff x="0" y="0"/>
          <a:chExt cx="0" cy="0"/>
        </a:xfrm>
      </p:grpSpPr>
      <p:pic>
        <p:nvPicPr>
          <p:cNvPr id="2097246" name="Google Shape;2434;g1f5d965ad35_0_2448"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9248" name="Google Shape;2435;g1f5d965ad35_0_2448"/>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49" name="Google Shape;2436;g1f5d965ad35_0_2448"/>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693" name="Google Shape;2437;g1f5d965ad35_0_2448"/>
          <p:cNvGrpSpPr/>
          <p:nvPr/>
        </p:nvGrpSpPr>
        <p:grpSpPr>
          <a:xfrm>
            <a:off x="881569" y="2193816"/>
            <a:ext cx="397940" cy="646603"/>
            <a:chOff x="1400848" y="1624076"/>
            <a:chExt cx="560401" cy="910580"/>
          </a:xfrm>
        </p:grpSpPr>
        <p:grpSp>
          <p:nvGrpSpPr>
            <p:cNvPr id="694" name="Google Shape;2438;g1f5d965ad35_0_2448"/>
            <p:cNvGrpSpPr/>
            <p:nvPr/>
          </p:nvGrpSpPr>
          <p:grpSpPr>
            <a:xfrm>
              <a:off x="1400848" y="1624076"/>
              <a:ext cx="560401" cy="825182"/>
              <a:chOff x="1342860" y="1647676"/>
              <a:chExt cx="560401" cy="825182"/>
            </a:xfrm>
          </p:grpSpPr>
          <p:sp>
            <p:nvSpPr>
              <p:cNvPr id="1049250" name="Google Shape;2439;g1f5d965ad35_0_2448"/>
              <p:cNvSpPr/>
              <p:nvPr/>
            </p:nvSpPr>
            <p:spPr>
              <a:xfrm rot="2700000">
                <a:off x="1424929" y="1729745"/>
                <a:ext cx="396263" cy="39626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251" name="Google Shape;2440;g1f5d965ad35_0_2448"/>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08" name="Google Shape;2441;g1f5d965ad35_0_2448"/>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9252" name="Google Shape;2442;g1f5d965ad35_0_2448"/>
            <p:cNvSpPr/>
            <p:nvPr/>
          </p:nvSpPr>
          <p:spPr>
            <a:xfrm rot="2700000">
              <a:off x="1559921" y="1891829"/>
              <a:ext cx="242255" cy="242255"/>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695" name="Google Shape;2443;g1f5d965ad35_0_2448"/>
          <p:cNvGrpSpPr/>
          <p:nvPr/>
        </p:nvGrpSpPr>
        <p:grpSpPr>
          <a:xfrm>
            <a:off x="2622593" y="2193816"/>
            <a:ext cx="397940" cy="646603"/>
            <a:chOff x="1400848" y="1624076"/>
            <a:chExt cx="560401" cy="910580"/>
          </a:xfrm>
        </p:grpSpPr>
        <p:grpSp>
          <p:nvGrpSpPr>
            <p:cNvPr id="696" name="Google Shape;2444;g1f5d965ad35_0_2448"/>
            <p:cNvGrpSpPr/>
            <p:nvPr/>
          </p:nvGrpSpPr>
          <p:grpSpPr>
            <a:xfrm>
              <a:off x="1400848" y="1624076"/>
              <a:ext cx="560401" cy="825182"/>
              <a:chOff x="1342860" y="1647676"/>
              <a:chExt cx="560401" cy="825182"/>
            </a:xfrm>
          </p:grpSpPr>
          <p:sp>
            <p:nvSpPr>
              <p:cNvPr id="1049253" name="Google Shape;2445;g1f5d965ad35_0_2448"/>
              <p:cNvSpPr/>
              <p:nvPr/>
            </p:nvSpPr>
            <p:spPr>
              <a:xfrm rot="2700000">
                <a:off x="1424929" y="1729745"/>
                <a:ext cx="396263" cy="39626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254" name="Google Shape;2446;g1f5d965ad35_0_2448"/>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09" name="Google Shape;2447;g1f5d965ad35_0_2448"/>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9255" name="Google Shape;2448;g1f5d965ad35_0_2448"/>
            <p:cNvSpPr/>
            <p:nvPr/>
          </p:nvSpPr>
          <p:spPr>
            <a:xfrm rot="2700000">
              <a:off x="1559921" y="1891829"/>
              <a:ext cx="242255" cy="242255"/>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697" name="Google Shape;2449;g1f5d965ad35_0_2448"/>
          <p:cNvGrpSpPr/>
          <p:nvPr/>
        </p:nvGrpSpPr>
        <p:grpSpPr>
          <a:xfrm>
            <a:off x="4363617" y="2193816"/>
            <a:ext cx="397940" cy="646603"/>
            <a:chOff x="1400848" y="1624076"/>
            <a:chExt cx="560401" cy="910580"/>
          </a:xfrm>
        </p:grpSpPr>
        <p:grpSp>
          <p:nvGrpSpPr>
            <p:cNvPr id="698" name="Google Shape;2450;g1f5d965ad35_0_2448"/>
            <p:cNvGrpSpPr/>
            <p:nvPr/>
          </p:nvGrpSpPr>
          <p:grpSpPr>
            <a:xfrm>
              <a:off x="1400848" y="1624076"/>
              <a:ext cx="560401" cy="825182"/>
              <a:chOff x="1342860" y="1647676"/>
              <a:chExt cx="560401" cy="825182"/>
            </a:xfrm>
          </p:grpSpPr>
          <p:sp>
            <p:nvSpPr>
              <p:cNvPr id="1049256" name="Google Shape;2451;g1f5d965ad35_0_2448"/>
              <p:cNvSpPr/>
              <p:nvPr/>
            </p:nvSpPr>
            <p:spPr>
              <a:xfrm rot="2700000">
                <a:off x="1424929" y="1729745"/>
                <a:ext cx="396263" cy="39626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257" name="Google Shape;2452;g1f5d965ad35_0_2448"/>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10" name="Google Shape;2453;g1f5d965ad35_0_2448"/>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9258" name="Google Shape;2454;g1f5d965ad35_0_2448"/>
            <p:cNvSpPr/>
            <p:nvPr/>
          </p:nvSpPr>
          <p:spPr>
            <a:xfrm rot="2700000">
              <a:off x="1559921" y="1891829"/>
              <a:ext cx="242255" cy="242255"/>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699" name="Google Shape;2455;g1f5d965ad35_0_2448"/>
          <p:cNvGrpSpPr/>
          <p:nvPr/>
        </p:nvGrpSpPr>
        <p:grpSpPr>
          <a:xfrm>
            <a:off x="6104641" y="2193816"/>
            <a:ext cx="397940" cy="646603"/>
            <a:chOff x="1400848" y="1624076"/>
            <a:chExt cx="560401" cy="910580"/>
          </a:xfrm>
        </p:grpSpPr>
        <p:grpSp>
          <p:nvGrpSpPr>
            <p:cNvPr id="700" name="Google Shape;2456;g1f5d965ad35_0_2448"/>
            <p:cNvGrpSpPr/>
            <p:nvPr/>
          </p:nvGrpSpPr>
          <p:grpSpPr>
            <a:xfrm>
              <a:off x="1400848" y="1624076"/>
              <a:ext cx="560401" cy="825182"/>
              <a:chOff x="1342860" y="1647676"/>
              <a:chExt cx="560401" cy="825182"/>
            </a:xfrm>
          </p:grpSpPr>
          <p:sp>
            <p:nvSpPr>
              <p:cNvPr id="1049259" name="Google Shape;2457;g1f5d965ad35_0_2448"/>
              <p:cNvSpPr/>
              <p:nvPr/>
            </p:nvSpPr>
            <p:spPr>
              <a:xfrm rot="2700000">
                <a:off x="1424929" y="1729745"/>
                <a:ext cx="396263" cy="39626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260" name="Google Shape;2458;g1f5d965ad35_0_2448"/>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11" name="Google Shape;2459;g1f5d965ad35_0_2448"/>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9261" name="Google Shape;2460;g1f5d965ad35_0_2448"/>
            <p:cNvSpPr/>
            <p:nvPr/>
          </p:nvSpPr>
          <p:spPr>
            <a:xfrm rot="2700000">
              <a:off x="1559921" y="1891829"/>
              <a:ext cx="242255" cy="242255"/>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701" name="Google Shape;2461;g1f5d965ad35_0_2448"/>
          <p:cNvGrpSpPr/>
          <p:nvPr/>
        </p:nvGrpSpPr>
        <p:grpSpPr>
          <a:xfrm>
            <a:off x="7845666" y="2193816"/>
            <a:ext cx="397940" cy="646603"/>
            <a:chOff x="1400848" y="1624076"/>
            <a:chExt cx="560401" cy="910580"/>
          </a:xfrm>
        </p:grpSpPr>
        <p:grpSp>
          <p:nvGrpSpPr>
            <p:cNvPr id="702" name="Google Shape;2462;g1f5d965ad35_0_2448"/>
            <p:cNvGrpSpPr/>
            <p:nvPr/>
          </p:nvGrpSpPr>
          <p:grpSpPr>
            <a:xfrm>
              <a:off x="1400848" y="1624076"/>
              <a:ext cx="560401" cy="825182"/>
              <a:chOff x="1342860" y="1647676"/>
              <a:chExt cx="560401" cy="825182"/>
            </a:xfrm>
          </p:grpSpPr>
          <p:sp>
            <p:nvSpPr>
              <p:cNvPr id="1049262" name="Google Shape;2463;g1f5d965ad35_0_2448"/>
              <p:cNvSpPr/>
              <p:nvPr/>
            </p:nvSpPr>
            <p:spPr>
              <a:xfrm rot="2700000">
                <a:off x="1424929" y="1729745"/>
                <a:ext cx="396263" cy="39626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263" name="Google Shape;2464;g1f5d965ad35_0_2448"/>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12" name="Google Shape;2465;g1f5d965ad35_0_2448"/>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9264" name="Google Shape;2466;g1f5d965ad35_0_2448"/>
            <p:cNvSpPr/>
            <p:nvPr/>
          </p:nvSpPr>
          <p:spPr>
            <a:xfrm rot="2700000">
              <a:off x="1559921" y="1891829"/>
              <a:ext cx="242255" cy="242255"/>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sp>
        <p:nvSpPr>
          <p:cNvPr id="1049265" name="Google Shape;2467;g1f5d965ad35_0_2448"/>
          <p:cNvSpPr txBox="1"/>
          <p:nvPr>
            <p:ph type="body" idx="1"/>
          </p:nvPr>
        </p:nvSpPr>
        <p:spPr>
          <a:xfrm>
            <a:off x="223088" y="2976272"/>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66" name="Google Shape;2468;g1f5d965ad35_0_2448"/>
          <p:cNvSpPr txBox="1"/>
          <p:nvPr>
            <p:ph type="body" idx="2"/>
          </p:nvPr>
        </p:nvSpPr>
        <p:spPr>
          <a:xfrm>
            <a:off x="1964112" y="2976272"/>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67" name="Google Shape;2469;g1f5d965ad35_0_2448"/>
          <p:cNvSpPr txBox="1"/>
          <p:nvPr>
            <p:ph type="body" idx="3"/>
          </p:nvPr>
        </p:nvSpPr>
        <p:spPr>
          <a:xfrm>
            <a:off x="3705136" y="2976272"/>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68" name="Google Shape;2470;g1f5d965ad35_0_2448"/>
          <p:cNvSpPr txBox="1"/>
          <p:nvPr>
            <p:ph type="body" idx="4"/>
          </p:nvPr>
        </p:nvSpPr>
        <p:spPr>
          <a:xfrm>
            <a:off x="5446160" y="2976272"/>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69" name="Google Shape;2471;g1f5d965ad35_0_2448"/>
          <p:cNvSpPr txBox="1"/>
          <p:nvPr>
            <p:ph type="body" idx="5"/>
          </p:nvPr>
        </p:nvSpPr>
        <p:spPr>
          <a:xfrm>
            <a:off x="7187185" y="2976272"/>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626" name="Shape 2472"/>
        <p:cNvGrpSpPr/>
        <p:nvPr/>
      </p:nvGrpSpPr>
      <p:grpSpPr>
        <a:xfrm>
          <a:off x="0" y="0"/>
          <a:ext cx="0" cy="0"/>
          <a:chOff x="0" y="0"/>
          <a:chExt cx="0" cy="0"/>
        </a:xfrm>
      </p:grpSpPr>
      <p:pic>
        <p:nvPicPr>
          <p:cNvPr id="2097202" name="Google Shape;2473;g1f5d965ad35_0_2487"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8935" name="Google Shape;2474;g1f5d965ad35_0_2487"/>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36" name="Google Shape;2475;g1f5d965ad35_0_2487"/>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627" name="Google Shape;2476;g1f5d965ad35_0_2487"/>
          <p:cNvGrpSpPr/>
          <p:nvPr/>
        </p:nvGrpSpPr>
        <p:grpSpPr>
          <a:xfrm>
            <a:off x="881569" y="2193816"/>
            <a:ext cx="7362037" cy="646603"/>
            <a:chOff x="881569" y="2219454"/>
            <a:chExt cx="7362037" cy="646603"/>
          </a:xfrm>
        </p:grpSpPr>
        <p:grpSp>
          <p:nvGrpSpPr>
            <p:cNvPr id="628" name="Google Shape;2477;g1f5d965ad35_0_2487"/>
            <p:cNvGrpSpPr/>
            <p:nvPr/>
          </p:nvGrpSpPr>
          <p:grpSpPr>
            <a:xfrm>
              <a:off x="881569" y="2219454"/>
              <a:ext cx="397940" cy="646603"/>
              <a:chOff x="1400848" y="1624076"/>
              <a:chExt cx="560401" cy="910580"/>
            </a:xfrm>
          </p:grpSpPr>
          <p:grpSp>
            <p:nvGrpSpPr>
              <p:cNvPr id="629" name="Google Shape;2478;g1f5d965ad35_0_2487"/>
              <p:cNvGrpSpPr/>
              <p:nvPr/>
            </p:nvGrpSpPr>
            <p:grpSpPr>
              <a:xfrm>
                <a:off x="1400848" y="1624076"/>
                <a:ext cx="560401" cy="825182"/>
                <a:chOff x="1342860" y="1647676"/>
                <a:chExt cx="560401" cy="825182"/>
              </a:xfrm>
            </p:grpSpPr>
            <p:sp>
              <p:nvSpPr>
                <p:cNvPr id="1048937" name="Google Shape;2479;g1f5d965ad35_0_2487"/>
                <p:cNvSpPr/>
                <p:nvPr/>
              </p:nvSpPr>
              <p:spPr>
                <a:xfrm rot="2700000">
                  <a:off x="1424929" y="1729745"/>
                  <a:ext cx="396263" cy="39626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938" name="Google Shape;2480;g1f5d965ad35_0_2487"/>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763" name="Google Shape;2481;g1f5d965ad35_0_2487"/>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8939" name="Google Shape;2482;g1f5d965ad35_0_2487"/>
              <p:cNvSpPr/>
              <p:nvPr/>
            </p:nvSpPr>
            <p:spPr>
              <a:xfrm rot="2700000">
                <a:off x="1559921" y="1891829"/>
                <a:ext cx="242255" cy="242255"/>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630" name="Google Shape;2483;g1f5d965ad35_0_2487"/>
            <p:cNvGrpSpPr/>
            <p:nvPr/>
          </p:nvGrpSpPr>
          <p:grpSpPr>
            <a:xfrm>
              <a:off x="2622593" y="2219454"/>
              <a:ext cx="397940" cy="646603"/>
              <a:chOff x="1400848" y="1624076"/>
              <a:chExt cx="560401" cy="910580"/>
            </a:xfrm>
          </p:grpSpPr>
          <p:grpSp>
            <p:nvGrpSpPr>
              <p:cNvPr id="631" name="Google Shape;2484;g1f5d965ad35_0_2487"/>
              <p:cNvGrpSpPr/>
              <p:nvPr/>
            </p:nvGrpSpPr>
            <p:grpSpPr>
              <a:xfrm>
                <a:off x="1400848" y="1624076"/>
                <a:ext cx="560401" cy="825182"/>
                <a:chOff x="1342860" y="1647676"/>
                <a:chExt cx="560401" cy="825182"/>
              </a:xfrm>
            </p:grpSpPr>
            <p:sp>
              <p:nvSpPr>
                <p:cNvPr id="1048940" name="Google Shape;2485;g1f5d965ad35_0_2487"/>
                <p:cNvSpPr/>
                <p:nvPr/>
              </p:nvSpPr>
              <p:spPr>
                <a:xfrm rot="2700000">
                  <a:off x="1424929" y="1729745"/>
                  <a:ext cx="396263" cy="39626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941" name="Google Shape;2486;g1f5d965ad35_0_2487"/>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764" name="Google Shape;2487;g1f5d965ad35_0_2487"/>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8942" name="Google Shape;2488;g1f5d965ad35_0_2487"/>
              <p:cNvSpPr/>
              <p:nvPr/>
            </p:nvSpPr>
            <p:spPr>
              <a:xfrm rot="2700000">
                <a:off x="1559921" y="1891829"/>
                <a:ext cx="242255" cy="242255"/>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632" name="Google Shape;2489;g1f5d965ad35_0_2487"/>
            <p:cNvGrpSpPr/>
            <p:nvPr/>
          </p:nvGrpSpPr>
          <p:grpSpPr>
            <a:xfrm>
              <a:off x="4363617" y="2219454"/>
              <a:ext cx="397940" cy="646603"/>
              <a:chOff x="1400848" y="1624076"/>
              <a:chExt cx="560401" cy="910580"/>
            </a:xfrm>
          </p:grpSpPr>
          <p:grpSp>
            <p:nvGrpSpPr>
              <p:cNvPr id="633" name="Google Shape;2490;g1f5d965ad35_0_2487"/>
              <p:cNvGrpSpPr/>
              <p:nvPr/>
            </p:nvGrpSpPr>
            <p:grpSpPr>
              <a:xfrm>
                <a:off x="1400848" y="1624076"/>
                <a:ext cx="560401" cy="825182"/>
                <a:chOff x="1342860" y="1647676"/>
                <a:chExt cx="560401" cy="825182"/>
              </a:xfrm>
            </p:grpSpPr>
            <p:sp>
              <p:nvSpPr>
                <p:cNvPr id="1048943" name="Google Shape;2491;g1f5d965ad35_0_2487"/>
                <p:cNvSpPr/>
                <p:nvPr/>
              </p:nvSpPr>
              <p:spPr>
                <a:xfrm rot="2700000">
                  <a:off x="1424929" y="1729745"/>
                  <a:ext cx="396263" cy="39626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944" name="Google Shape;2492;g1f5d965ad35_0_2487"/>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765" name="Google Shape;2493;g1f5d965ad35_0_2487"/>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8945" name="Google Shape;2494;g1f5d965ad35_0_2487"/>
              <p:cNvSpPr/>
              <p:nvPr/>
            </p:nvSpPr>
            <p:spPr>
              <a:xfrm rot="2700000">
                <a:off x="1559921" y="1891829"/>
                <a:ext cx="242255" cy="242255"/>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634" name="Google Shape;2495;g1f5d965ad35_0_2487"/>
            <p:cNvGrpSpPr/>
            <p:nvPr/>
          </p:nvGrpSpPr>
          <p:grpSpPr>
            <a:xfrm>
              <a:off x="6104641" y="2219454"/>
              <a:ext cx="397940" cy="646603"/>
              <a:chOff x="1400848" y="1624076"/>
              <a:chExt cx="560401" cy="910580"/>
            </a:xfrm>
          </p:grpSpPr>
          <p:grpSp>
            <p:nvGrpSpPr>
              <p:cNvPr id="635" name="Google Shape;2496;g1f5d965ad35_0_2487"/>
              <p:cNvGrpSpPr/>
              <p:nvPr/>
            </p:nvGrpSpPr>
            <p:grpSpPr>
              <a:xfrm>
                <a:off x="1400848" y="1624076"/>
                <a:ext cx="560401" cy="825182"/>
                <a:chOff x="1342860" y="1647676"/>
                <a:chExt cx="560401" cy="825182"/>
              </a:xfrm>
            </p:grpSpPr>
            <p:sp>
              <p:nvSpPr>
                <p:cNvPr id="1048946" name="Google Shape;2497;g1f5d965ad35_0_2487"/>
                <p:cNvSpPr/>
                <p:nvPr/>
              </p:nvSpPr>
              <p:spPr>
                <a:xfrm rot="2700000">
                  <a:off x="1424929" y="1729745"/>
                  <a:ext cx="396263" cy="39626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947" name="Google Shape;2498;g1f5d965ad35_0_2487"/>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766" name="Google Shape;2499;g1f5d965ad35_0_2487"/>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8948" name="Google Shape;2500;g1f5d965ad35_0_2487"/>
              <p:cNvSpPr/>
              <p:nvPr/>
            </p:nvSpPr>
            <p:spPr>
              <a:xfrm rot="2700000">
                <a:off x="1559921" y="1891829"/>
                <a:ext cx="242255" cy="242255"/>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636" name="Google Shape;2501;g1f5d965ad35_0_2487"/>
            <p:cNvGrpSpPr/>
            <p:nvPr/>
          </p:nvGrpSpPr>
          <p:grpSpPr>
            <a:xfrm>
              <a:off x="7845666" y="2219454"/>
              <a:ext cx="397940" cy="646603"/>
              <a:chOff x="1400848" y="1624076"/>
              <a:chExt cx="560401" cy="910580"/>
            </a:xfrm>
          </p:grpSpPr>
          <p:grpSp>
            <p:nvGrpSpPr>
              <p:cNvPr id="637" name="Google Shape;2502;g1f5d965ad35_0_2487"/>
              <p:cNvGrpSpPr/>
              <p:nvPr/>
            </p:nvGrpSpPr>
            <p:grpSpPr>
              <a:xfrm>
                <a:off x="1400848" y="1624076"/>
                <a:ext cx="560401" cy="825182"/>
                <a:chOff x="1342860" y="1647676"/>
                <a:chExt cx="560401" cy="825182"/>
              </a:xfrm>
            </p:grpSpPr>
            <p:sp>
              <p:nvSpPr>
                <p:cNvPr id="1048949" name="Google Shape;2503;g1f5d965ad35_0_2487"/>
                <p:cNvSpPr/>
                <p:nvPr/>
              </p:nvSpPr>
              <p:spPr>
                <a:xfrm rot="2700000">
                  <a:off x="1424929" y="1729745"/>
                  <a:ext cx="396263" cy="39626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950" name="Google Shape;2504;g1f5d965ad35_0_2487"/>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767" name="Google Shape;2505;g1f5d965ad35_0_2487"/>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8951" name="Google Shape;2506;g1f5d965ad35_0_2487"/>
              <p:cNvSpPr/>
              <p:nvPr/>
            </p:nvSpPr>
            <p:spPr>
              <a:xfrm rot="2700000">
                <a:off x="1559921" y="1891829"/>
                <a:ext cx="242255" cy="242255"/>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sp>
        <p:nvSpPr>
          <p:cNvPr id="1048952" name="Google Shape;2507;g1f5d965ad35_0_2487"/>
          <p:cNvSpPr txBox="1"/>
          <p:nvPr>
            <p:ph type="body" idx="1"/>
          </p:nvPr>
        </p:nvSpPr>
        <p:spPr>
          <a:xfrm>
            <a:off x="223088" y="2976272"/>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53" name="Google Shape;2508;g1f5d965ad35_0_2487"/>
          <p:cNvSpPr txBox="1"/>
          <p:nvPr>
            <p:ph type="body" idx="2"/>
          </p:nvPr>
        </p:nvSpPr>
        <p:spPr>
          <a:xfrm>
            <a:off x="1964112" y="2976272"/>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54" name="Google Shape;2509;g1f5d965ad35_0_2487"/>
          <p:cNvSpPr txBox="1"/>
          <p:nvPr>
            <p:ph type="body" idx="3"/>
          </p:nvPr>
        </p:nvSpPr>
        <p:spPr>
          <a:xfrm>
            <a:off x="3705136" y="2976272"/>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55" name="Google Shape;2510;g1f5d965ad35_0_2487"/>
          <p:cNvSpPr txBox="1"/>
          <p:nvPr>
            <p:ph type="body" idx="4"/>
          </p:nvPr>
        </p:nvSpPr>
        <p:spPr>
          <a:xfrm>
            <a:off x="5446160" y="2976272"/>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56" name="Google Shape;2511;g1f5d965ad35_0_2487"/>
          <p:cNvSpPr txBox="1"/>
          <p:nvPr>
            <p:ph type="body" idx="5"/>
          </p:nvPr>
        </p:nvSpPr>
        <p:spPr>
          <a:xfrm>
            <a:off x="7187185" y="2976272"/>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765" name="Shape 2512"/>
        <p:cNvGrpSpPr/>
        <p:nvPr/>
      </p:nvGrpSpPr>
      <p:grpSpPr>
        <a:xfrm>
          <a:off x="0" y="0"/>
          <a:ext cx="0" cy="0"/>
          <a:chOff x="0" y="0"/>
          <a:chExt cx="0" cy="0"/>
        </a:xfrm>
      </p:grpSpPr>
      <p:pic>
        <p:nvPicPr>
          <p:cNvPr id="2097270" name="Google Shape;2513;g1f5d965ad35_0_2527"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9426" name="Google Shape;2514;g1f5d965ad35_0_2527"/>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27" name="Google Shape;2515;g1f5d965ad35_0_2527"/>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9428" name="Google Shape;2516;g1f5d965ad35_0_2527"/>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t/>
            </a:r>
            <a:endParaRPr b="0" cap="none" sz="1300" i="0" strike="noStrike" u="none">
              <a:solidFill>
                <a:schemeClr val="lt1"/>
              </a:solidFill>
              <a:latin typeface="Public Sans"/>
              <a:ea typeface="Public Sans"/>
              <a:cs typeface="Public Sans"/>
              <a:sym typeface="Public Sans"/>
            </a:endParaRPr>
          </a:p>
        </p:txBody>
      </p:sp>
      <p:sp>
        <p:nvSpPr>
          <p:cNvPr id="1049429" name="Google Shape;2517;g1f5d965ad35_0_2527"/>
          <p:cNvSpPr/>
          <p:nvPr/>
        </p:nvSpPr>
        <p:spPr>
          <a:xfrm>
            <a:off x="895485" y="2047481"/>
            <a:ext cx="600600" cy="60060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sp>
        <p:nvSpPr>
          <p:cNvPr id="1049430" name="Google Shape;2518;g1f5d965ad35_0_2527"/>
          <p:cNvSpPr/>
          <p:nvPr/>
        </p:nvSpPr>
        <p:spPr>
          <a:xfrm>
            <a:off x="2832825" y="2047481"/>
            <a:ext cx="600600" cy="60060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sp>
        <p:nvSpPr>
          <p:cNvPr id="1049431" name="Google Shape;2519;g1f5d965ad35_0_2527"/>
          <p:cNvSpPr/>
          <p:nvPr/>
        </p:nvSpPr>
        <p:spPr>
          <a:xfrm>
            <a:off x="4770165" y="2047481"/>
            <a:ext cx="600600" cy="60060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sp>
        <p:nvSpPr>
          <p:cNvPr id="1049432" name="Google Shape;2520;g1f5d965ad35_0_2527"/>
          <p:cNvSpPr/>
          <p:nvPr/>
        </p:nvSpPr>
        <p:spPr>
          <a:xfrm>
            <a:off x="6707505" y="2047481"/>
            <a:ext cx="600600" cy="60060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sp>
        <p:nvSpPr>
          <p:cNvPr id="1049433" name="Google Shape;2521;g1f5d965ad35_0_2527"/>
          <p:cNvSpPr/>
          <p:nvPr/>
        </p:nvSpPr>
        <p:spPr>
          <a:xfrm>
            <a:off x="1864155" y="2878423"/>
            <a:ext cx="600600" cy="60060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sp>
        <p:nvSpPr>
          <p:cNvPr id="1049434" name="Google Shape;2522;g1f5d965ad35_0_2527"/>
          <p:cNvSpPr/>
          <p:nvPr/>
        </p:nvSpPr>
        <p:spPr>
          <a:xfrm>
            <a:off x="3801495" y="2878423"/>
            <a:ext cx="600600" cy="60060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sp>
        <p:nvSpPr>
          <p:cNvPr id="1049435" name="Google Shape;2523;g1f5d965ad35_0_2527"/>
          <p:cNvSpPr/>
          <p:nvPr/>
        </p:nvSpPr>
        <p:spPr>
          <a:xfrm>
            <a:off x="5738835" y="2878423"/>
            <a:ext cx="600600" cy="60060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sp>
        <p:nvSpPr>
          <p:cNvPr id="1049436" name="Google Shape;2524;g1f5d965ad35_0_2527"/>
          <p:cNvSpPr/>
          <p:nvPr/>
        </p:nvSpPr>
        <p:spPr>
          <a:xfrm>
            <a:off x="7676175" y="2878423"/>
            <a:ext cx="600600" cy="60060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8</a:t>
            </a:r>
            <a:endParaRPr b="0" cap="none" sz="1400" i="0" strike="noStrike" u="none">
              <a:solidFill>
                <a:srgbClr val="000000"/>
              </a:solidFill>
              <a:latin typeface="Arial"/>
              <a:ea typeface="Arial"/>
              <a:cs typeface="Arial"/>
              <a:sym typeface="Arial"/>
            </a:endParaRPr>
          </a:p>
        </p:txBody>
      </p:sp>
      <p:sp>
        <p:nvSpPr>
          <p:cNvPr id="1049437" name="Google Shape;2525;g1f5d965ad35_0_2527"/>
          <p:cNvSpPr txBox="1"/>
          <p:nvPr>
            <p:ph type="body" idx="1"/>
          </p:nvPr>
        </p:nvSpPr>
        <p:spPr>
          <a:xfrm>
            <a:off x="338480" y="1520536"/>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38" name="Google Shape;2526;g1f5d965ad35_0_2527"/>
          <p:cNvSpPr txBox="1"/>
          <p:nvPr>
            <p:ph type="body" idx="2"/>
          </p:nvPr>
        </p:nvSpPr>
        <p:spPr>
          <a:xfrm>
            <a:off x="2275820" y="1520536"/>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39" name="Google Shape;2527;g1f5d965ad35_0_2527"/>
          <p:cNvSpPr txBox="1"/>
          <p:nvPr>
            <p:ph type="body" idx="3"/>
          </p:nvPr>
        </p:nvSpPr>
        <p:spPr>
          <a:xfrm>
            <a:off x="4213160" y="1520536"/>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40" name="Google Shape;2528;g1f5d965ad35_0_2527"/>
          <p:cNvSpPr txBox="1"/>
          <p:nvPr>
            <p:ph type="body" idx="4"/>
          </p:nvPr>
        </p:nvSpPr>
        <p:spPr>
          <a:xfrm>
            <a:off x="6150500" y="1520536"/>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41" name="Google Shape;2529;g1f5d965ad35_0_2527"/>
          <p:cNvSpPr txBox="1"/>
          <p:nvPr>
            <p:ph type="body" idx="5"/>
          </p:nvPr>
        </p:nvSpPr>
        <p:spPr>
          <a:xfrm>
            <a:off x="1312701" y="3698145"/>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42" name="Google Shape;2530;g1f5d965ad35_0_2527"/>
          <p:cNvSpPr txBox="1"/>
          <p:nvPr>
            <p:ph type="body" idx="6"/>
          </p:nvPr>
        </p:nvSpPr>
        <p:spPr>
          <a:xfrm>
            <a:off x="3250041" y="3698145"/>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43" name="Google Shape;2531;g1f5d965ad35_0_2527"/>
          <p:cNvSpPr txBox="1"/>
          <p:nvPr>
            <p:ph type="body" idx="7"/>
          </p:nvPr>
        </p:nvSpPr>
        <p:spPr>
          <a:xfrm>
            <a:off x="5187381" y="3698145"/>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44" name="Google Shape;2532;g1f5d965ad35_0_2527"/>
          <p:cNvSpPr txBox="1"/>
          <p:nvPr>
            <p:ph type="body" idx="8"/>
          </p:nvPr>
        </p:nvSpPr>
        <p:spPr>
          <a:xfrm>
            <a:off x="7124721" y="3698145"/>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618" name="Shape 2533"/>
        <p:cNvGrpSpPr/>
        <p:nvPr/>
      </p:nvGrpSpPr>
      <p:grpSpPr>
        <a:xfrm>
          <a:off x="0" y="0"/>
          <a:ext cx="0" cy="0"/>
          <a:chOff x="0" y="0"/>
          <a:chExt cx="0" cy="0"/>
        </a:xfrm>
      </p:grpSpPr>
      <p:pic>
        <p:nvPicPr>
          <p:cNvPr id="2097193" name="Google Shape;2534;g1f5d965ad35_0_2548"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8887" name="Google Shape;2535;g1f5d965ad35_0_2548"/>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88" name="Google Shape;2536;g1f5d965ad35_0_2548"/>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8889" name="Google Shape;2537;g1f5d965ad35_0_2548"/>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t/>
            </a:r>
            <a:endParaRPr b="0" cap="none" sz="1300" i="0" strike="noStrike" u="none">
              <a:solidFill>
                <a:schemeClr val="lt1"/>
              </a:solidFill>
              <a:latin typeface="Public Sans"/>
              <a:ea typeface="Public Sans"/>
              <a:cs typeface="Public Sans"/>
              <a:sym typeface="Public Sans"/>
            </a:endParaRPr>
          </a:p>
        </p:txBody>
      </p:sp>
      <p:sp>
        <p:nvSpPr>
          <p:cNvPr id="1048890" name="Google Shape;2538;g1f5d965ad35_0_2548"/>
          <p:cNvSpPr/>
          <p:nvPr/>
        </p:nvSpPr>
        <p:spPr>
          <a:xfrm>
            <a:off x="895485" y="2047481"/>
            <a:ext cx="600600" cy="60060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sp>
        <p:nvSpPr>
          <p:cNvPr id="1048891" name="Google Shape;2539;g1f5d965ad35_0_2548"/>
          <p:cNvSpPr/>
          <p:nvPr/>
        </p:nvSpPr>
        <p:spPr>
          <a:xfrm>
            <a:off x="2832825" y="2047481"/>
            <a:ext cx="600600" cy="60060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sp>
        <p:nvSpPr>
          <p:cNvPr id="1048892" name="Google Shape;2540;g1f5d965ad35_0_2548"/>
          <p:cNvSpPr/>
          <p:nvPr/>
        </p:nvSpPr>
        <p:spPr>
          <a:xfrm>
            <a:off x="4770165" y="2047481"/>
            <a:ext cx="600600" cy="60060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sp>
        <p:nvSpPr>
          <p:cNvPr id="1048893" name="Google Shape;2541;g1f5d965ad35_0_2548"/>
          <p:cNvSpPr/>
          <p:nvPr/>
        </p:nvSpPr>
        <p:spPr>
          <a:xfrm>
            <a:off x="6707505" y="2047481"/>
            <a:ext cx="600600" cy="60060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sp>
        <p:nvSpPr>
          <p:cNvPr id="1048894" name="Google Shape;2542;g1f5d965ad35_0_2548"/>
          <p:cNvSpPr/>
          <p:nvPr/>
        </p:nvSpPr>
        <p:spPr>
          <a:xfrm>
            <a:off x="1864155" y="2878423"/>
            <a:ext cx="600600" cy="60060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sp>
        <p:nvSpPr>
          <p:cNvPr id="1048895" name="Google Shape;2543;g1f5d965ad35_0_2548"/>
          <p:cNvSpPr/>
          <p:nvPr/>
        </p:nvSpPr>
        <p:spPr>
          <a:xfrm>
            <a:off x="3801495" y="2878423"/>
            <a:ext cx="600600" cy="60060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sp>
        <p:nvSpPr>
          <p:cNvPr id="1048896" name="Google Shape;2544;g1f5d965ad35_0_2548"/>
          <p:cNvSpPr/>
          <p:nvPr/>
        </p:nvSpPr>
        <p:spPr>
          <a:xfrm>
            <a:off x="5738835" y="2878423"/>
            <a:ext cx="600600" cy="60060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sp>
        <p:nvSpPr>
          <p:cNvPr id="1048897" name="Google Shape;2545;g1f5d965ad35_0_2548"/>
          <p:cNvSpPr/>
          <p:nvPr/>
        </p:nvSpPr>
        <p:spPr>
          <a:xfrm>
            <a:off x="7676175" y="2878423"/>
            <a:ext cx="600600" cy="60060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8</a:t>
            </a:r>
            <a:endParaRPr b="0" cap="none" sz="1400" i="0" strike="noStrike" u="none">
              <a:solidFill>
                <a:srgbClr val="000000"/>
              </a:solidFill>
              <a:latin typeface="Arial"/>
              <a:ea typeface="Arial"/>
              <a:cs typeface="Arial"/>
              <a:sym typeface="Arial"/>
            </a:endParaRPr>
          </a:p>
        </p:txBody>
      </p:sp>
      <p:sp>
        <p:nvSpPr>
          <p:cNvPr id="1048898" name="Google Shape;2546;g1f5d965ad35_0_2548"/>
          <p:cNvSpPr txBox="1"/>
          <p:nvPr>
            <p:ph type="body" idx="1"/>
          </p:nvPr>
        </p:nvSpPr>
        <p:spPr>
          <a:xfrm>
            <a:off x="338480" y="1520536"/>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99" name="Google Shape;2547;g1f5d965ad35_0_2548"/>
          <p:cNvSpPr txBox="1"/>
          <p:nvPr>
            <p:ph type="body" idx="2"/>
          </p:nvPr>
        </p:nvSpPr>
        <p:spPr>
          <a:xfrm>
            <a:off x="2275820" y="1520536"/>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00" name="Google Shape;2548;g1f5d965ad35_0_2548"/>
          <p:cNvSpPr txBox="1"/>
          <p:nvPr>
            <p:ph type="body" idx="3"/>
          </p:nvPr>
        </p:nvSpPr>
        <p:spPr>
          <a:xfrm>
            <a:off x="4213160" y="1520536"/>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01" name="Google Shape;2549;g1f5d965ad35_0_2548"/>
          <p:cNvSpPr txBox="1"/>
          <p:nvPr>
            <p:ph type="body" idx="4"/>
          </p:nvPr>
        </p:nvSpPr>
        <p:spPr>
          <a:xfrm>
            <a:off x="6150500" y="1520536"/>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02" name="Google Shape;2550;g1f5d965ad35_0_2548"/>
          <p:cNvSpPr txBox="1"/>
          <p:nvPr>
            <p:ph type="body" idx="5"/>
          </p:nvPr>
        </p:nvSpPr>
        <p:spPr>
          <a:xfrm>
            <a:off x="1312701" y="3698145"/>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03" name="Google Shape;2551;g1f5d965ad35_0_2548"/>
          <p:cNvSpPr txBox="1"/>
          <p:nvPr>
            <p:ph type="body" idx="6"/>
          </p:nvPr>
        </p:nvSpPr>
        <p:spPr>
          <a:xfrm>
            <a:off x="3250041" y="3698145"/>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04" name="Google Shape;2552;g1f5d965ad35_0_2548"/>
          <p:cNvSpPr txBox="1"/>
          <p:nvPr>
            <p:ph type="body" idx="7"/>
          </p:nvPr>
        </p:nvSpPr>
        <p:spPr>
          <a:xfrm>
            <a:off x="5187381" y="3698145"/>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05" name="Google Shape;2553;g1f5d965ad35_0_2548"/>
          <p:cNvSpPr txBox="1"/>
          <p:nvPr>
            <p:ph type="body" idx="8"/>
          </p:nvPr>
        </p:nvSpPr>
        <p:spPr>
          <a:xfrm>
            <a:off x="7124721" y="3698145"/>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824" name="Shape 2554"/>
        <p:cNvGrpSpPr/>
        <p:nvPr/>
      </p:nvGrpSpPr>
      <p:grpSpPr>
        <a:xfrm>
          <a:off x="0" y="0"/>
          <a:ext cx="0" cy="0"/>
          <a:chOff x="0" y="0"/>
          <a:chExt cx="0" cy="0"/>
        </a:xfrm>
      </p:grpSpPr>
      <p:pic>
        <p:nvPicPr>
          <p:cNvPr id="2097299" name="Google Shape;2555;g1f5d965ad35_0_2569"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9697" name="Google Shape;2556;g1f5d965ad35_0_2569"/>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98" name="Google Shape;2557;g1f5d965ad35_0_2569"/>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cxnSp>
        <p:nvCxnSpPr>
          <p:cNvPr id="3145859" name="Google Shape;2558;g1f5d965ad35_0_2569"/>
          <p:cNvCxnSpPr>
            <a:cxnSpLocks/>
            <a:stCxn id="1049699" idx="4"/>
          </p:cNvCxnSpPr>
          <p:nvPr/>
        </p:nvCxnSpPr>
        <p:spPr>
          <a:xfrm flipH="1">
            <a:off x="4571105" y="1243771"/>
            <a:ext cx="900" cy="3899700"/>
          </a:xfrm>
          <a:prstGeom prst="straightConnector1"/>
          <a:noFill/>
          <a:ln w="19050" cap="flat" cmpd="sng">
            <a:solidFill>
              <a:srgbClr val="D8D8D8"/>
            </a:solidFill>
            <a:prstDash val="dash"/>
            <a:round/>
            <a:headEnd type="none" w="sm" len="sm"/>
            <a:tailEnd type="none" w="sm" len="sm"/>
          </a:ln>
        </p:spPr>
      </p:cxnSp>
      <p:sp>
        <p:nvSpPr>
          <p:cNvPr id="1049699" name="Google Shape;2559;g1f5d965ad35_0_2569"/>
          <p:cNvSpPr/>
          <p:nvPr/>
        </p:nvSpPr>
        <p:spPr>
          <a:xfrm>
            <a:off x="4387355" y="874471"/>
            <a:ext cx="369300" cy="369300"/>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49700" name="Google Shape;2560;g1f5d965ad35_0_2569"/>
          <p:cNvSpPr/>
          <p:nvPr/>
        </p:nvSpPr>
        <p:spPr>
          <a:xfrm>
            <a:off x="4387355" y="1481023"/>
            <a:ext cx="369300" cy="369300"/>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49701" name="Google Shape;2561;g1f5d965ad35_0_2569"/>
          <p:cNvSpPr/>
          <p:nvPr/>
        </p:nvSpPr>
        <p:spPr>
          <a:xfrm>
            <a:off x="4387355" y="2087575"/>
            <a:ext cx="369300" cy="369300"/>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49702" name="Google Shape;2562;g1f5d965ad35_0_2569"/>
          <p:cNvSpPr/>
          <p:nvPr/>
        </p:nvSpPr>
        <p:spPr>
          <a:xfrm>
            <a:off x="4387355" y="2694127"/>
            <a:ext cx="369300" cy="369300"/>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49703" name="Google Shape;2563;g1f5d965ad35_0_2569"/>
          <p:cNvSpPr/>
          <p:nvPr/>
        </p:nvSpPr>
        <p:spPr>
          <a:xfrm>
            <a:off x="4387355" y="3300679"/>
            <a:ext cx="369300" cy="369300"/>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49704" name="Google Shape;2564;g1f5d965ad35_0_2569"/>
          <p:cNvSpPr/>
          <p:nvPr/>
        </p:nvSpPr>
        <p:spPr>
          <a:xfrm>
            <a:off x="4387355" y="3907231"/>
            <a:ext cx="369300" cy="369300"/>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49705" name="Google Shape;2565;g1f5d965ad35_0_2569"/>
          <p:cNvSpPr/>
          <p:nvPr/>
        </p:nvSpPr>
        <p:spPr>
          <a:xfrm>
            <a:off x="4387355" y="4513786"/>
            <a:ext cx="369300" cy="369300"/>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49706" name="Google Shape;2566;g1f5d965ad35_0_2569"/>
          <p:cNvSpPr txBox="1"/>
          <p:nvPr>
            <p:ph type="body" idx="1"/>
          </p:nvPr>
        </p:nvSpPr>
        <p:spPr>
          <a:xfrm>
            <a:off x="4940352" y="1505597"/>
            <a:ext cx="35973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07" name="Google Shape;2567;g1f5d965ad35_0_2569"/>
          <p:cNvSpPr txBox="1"/>
          <p:nvPr>
            <p:ph type="body" idx="2"/>
          </p:nvPr>
        </p:nvSpPr>
        <p:spPr>
          <a:xfrm>
            <a:off x="4940352" y="2718701"/>
            <a:ext cx="35973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08" name="Google Shape;2568;g1f5d965ad35_0_2569"/>
          <p:cNvSpPr txBox="1"/>
          <p:nvPr>
            <p:ph type="body" idx="3"/>
          </p:nvPr>
        </p:nvSpPr>
        <p:spPr>
          <a:xfrm>
            <a:off x="4940352" y="3931097"/>
            <a:ext cx="35973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09" name="Google Shape;2569;g1f5d965ad35_0_2569"/>
          <p:cNvSpPr txBox="1"/>
          <p:nvPr>
            <p:ph type="body" idx="4"/>
          </p:nvPr>
        </p:nvSpPr>
        <p:spPr>
          <a:xfrm>
            <a:off x="608049" y="899045"/>
            <a:ext cx="3597300" cy="320100"/>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10" name="Google Shape;2570;g1f5d965ad35_0_2569"/>
          <p:cNvSpPr txBox="1"/>
          <p:nvPr>
            <p:ph type="body" idx="5"/>
          </p:nvPr>
        </p:nvSpPr>
        <p:spPr>
          <a:xfrm>
            <a:off x="608049" y="2118232"/>
            <a:ext cx="3597300" cy="320100"/>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11" name="Google Shape;2571;g1f5d965ad35_0_2569"/>
          <p:cNvSpPr txBox="1"/>
          <p:nvPr>
            <p:ph type="body" idx="6"/>
          </p:nvPr>
        </p:nvSpPr>
        <p:spPr>
          <a:xfrm>
            <a:off x="608049" y="3325253"/>
            <a:ext cx="3597300" cy="320100"/>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12" name="Google Shape;2572;g1f5d965ad35_0_2569"/>
          <p:cNvSpPr txBox="1"/>
          <p:nvPr>
            <p:ph type="body" idx="7"/>
          </p:nvPr>
        </p:nvSpPr>
        <p:spPr>
          <a:xfrm>
            <a:off x="608049" y="4538360"/>
            <a:ext cx="3597300" cy="320100"/>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646" name="Shape 2573"/>
        <p:cNvGrpSpPr/>
        <p:nvPr/>
      </p:nvGrpSpPr>
      <p:grpSpPr>
        <a:xfrm>
          <a:off x="0" y="0"/>
          <a:ext cx="0" cy="0"/>
          <a:chOff x="0" y="0"/>
          <a:chExt cx="0" cy="0"/>
        </a:xfrm>
      </p:grpSpPr>
      <p:pic>
        <p:nvPicPr>
          <p:cNvPr id="2097209" name="Google Shape;2574;g1f5d965ad35_0_2588"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8992" name="Google Shape;2575;g1f5d965ad35_0_2588"/>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93" name="Google Shape;2576;g1f5d965ad35_0_2588"/>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cxnSp>
        <p:nvCxnSpPr>
          <p:cNvPr id="3145769" name="Google Shape;2577;g1f5d965ad35_0_2588"/>
          <p:cNvCxnSpPr>
            <a:cxnSpLocks/>
            <a:stCxn id="1048994" idx="4"/>
          </p:cNvCxnSpPr>
          <p:nvPr/>
        </p:nvCxnSpPr>
        <p:spPr>
          <a:xfrm flipH="1">
            <a:off x="4571105" y="1243771"/>
            <a:ext cx="900" cy="3899700"/>
          </a:xfrm>
          <a:prstGeom prst="straightConnector1"/>
          <a:noFill/>
          <a:ln w="19050" cap="flat" cmpd="sng">
            <a:solidFill>
              <a:srgbClr val="D8D8D8"/>
            </a:solidFill>
            <a:prstDash val="dash"/>
            <a:round/>
            <a:headEnd type="none" w="sm" len="sm"/>
            <a:tailEnd type="none" w="sm" len="sm"/>
          </a:ln>
        </p:spPr>
      </p:cxnSp>
      <p:sp>
        <p:nvSpPr>
          <p:cNvPr id="1048994" name="Google Shape;2578;g1f5d965ad35_0_2588"/>
          <p:cNvSpPr/>
          <p:nvPr/>
        </p:nvSpPr>
        <p:spPr>
          <a:xfrm>
            <a:off x="4387355" y="874471"/>
            <a:ext cx="369300" cy="369300"/>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48995" name="Google Shape;2579;g1f5d965ad35_0_2588"/>
          <p:cNvSpPr/>
          <p:nvPr/>
        </p:nvSpPr>
        <p:spPr>
          <a:xfrm>
            <a:off x="4387355" y="1481023"/>
            <a:ext cx="369300" cy="369300"/>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48996" name="Google Shape;2580;g1f5d965ad35_0_2588"/>
          <p:cNvSpPr/>
          <p:nvPr/>
        </p:nvSpPr>
        <p:spPr>
          <a:xfrm>
            <a:off x="4387355" y="2087575"/>
            <a:ext cx="369300" cy="369300"/>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48997" name="Google Shape;2581;g1f5d965ad35_0_2588"/>
          <p:cNvSpPr/>
          <p:nvPr/>
        </p:nvSpPr>
        <p:spPr>
          <a:xfrm>
            <a:off x="4387355" y="2694127"/>
            <a:ext cx="369300" cy="369300"/>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48998" name="Google Shape;2582;g1f5d965ad35_0_2588"/>
          <p:cNvSpPr/>
          <p:nvPr/>
        </p:nvSpPr>
        <p:spPr>
          <a:xfrm>
            <a:off x="4387355" y="3300679"/>
            <a:ext cx="369300" cy="369300"/>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48999" name="Google Shape;2583;g1f5d965ad35_0_2588"/>
          <p:cNvSpPr/>
          <p:nvPr/>
        </p:nvSpPr>
        <p:spPr>
          <a:xfrm>
            <a:off x="4387355" y="3907231"/>
            <a:ext cx="369300" cy="369300"/>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49000" name="Google Shape;2584;g1f5d965ad35_0_2588"/>
          <p:cNvSpPr/>
          <p:nvPr/>
        </p:nvSpPr>
        <p:spPr>
          <a:xfrm>
            <a:off x="4387355" y="4513786"/>
            <a:ext cx="369300" cy="369300"/>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49001" name="Google Shape;2585;g1f5d965ad35_0_2588"/>
          <p:cNvSpPr txBox="1"/>
          <p:nvPr>
            <p:ph type="body" idx="1"/>
          </p:nvPr>
        </p:nvSpPr>
        <p:spPr>
          <a:xfrm>
            <a:off x="4940352" y="1505597"/>
            <a:ext cx="35973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02" name="Google Shape;2586;g1f5d965ad35_0_2588"/>
          <p:cNvSpPr txBox="1"/>
          <p:nvPr>
            <p:ph type="body" idx="2"/>
          </p:nvPr>
        </p:nvSpPr>
        <p:spPr>
          <a:xfrm>
            <a:off x="4940352" y="2718701"/>
            <a:ext cx="35973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03" name="Google Shape;2587;g1f5d965ad35_0_2588"/>
          <p:cNvSpPr txBox="1"/>
          <p:nvPr>
            <p:ph type="body" idx="3"/>
          </p:nvPr>
        </p:nvSpPr>
        <p:spPr>
          <a:xfrm>
            <a:off x="4940352" y="3931097"/>
            <a:ext cx="35973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04" name="Google Shape;2588;g1f5d965ad35_0_2588"/>
          <p:cNvSpPr txBox="1"/>
          <p:nvPr>
            <p:ph type="body" idx="4"/>
          </p:nvPr>
        </p:nvSpPr>
        <p:spPr>
          <a:xfrm>
            <a:off x="608049" y="899045"/>
            <a:ext cx="3597300" cy="320100"/>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05" name="Google Shape;2589;g1f5d965ad35_0_2588"/>
          <p:cNvSpPr txBox="1"/>
          <p:nvPr>
            <p:ph type="body" idx="5"/>
          </p:nvPr>
        </p:nvSpPr>
        <p:spPr>
          <a:xfrm>
            <a:off x="608049" y="2118232"/>
            <a:ext cx="3597300" cy="320100"/>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06" name="Google Shape;2590;g1f5d965ad35_0_2588"/>
          <p:cNvSpPr txBox="1"/>
          <p:nvPr>
            <p:ph type="body" idx="6"/>
          </p:nvPr>
        </p:nvSpPr>
        <p:spPr>
          <a:xfrm>
            <a:off x="608049" y="3325253"/>
            <a:ext cx="3597300" cy="320100"/>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07" name="Google Shape;2591;g1f5d965ad35_0_2588"/>
          <p:cNvSpPr txBox="1"/>
          <p:nvPr>
            <p:ph type="body" idx="7"/>
          </p:nvPr>
        </p:nvSpPr>
        <p:spPr>
          <a:xfrm>
            <a:off x="608049" y="4538360"/>
            <a:ext cx="3597300" cy="320100"/>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846" name="Shape 2592"/>
        <p:cNvGrpSpPr/>
        <p:nvPr/>
      </p:nvGrpSpPr>
      <p:grpSpPr>
        <a:xfrm>
          <a:off x="0" y="0"/>
          <a:ext cx="0" cy="0"/>
          <a:chOff x="0" y="0"/>
          <a:chExt cx="0" cy="0"/>
        </a:xfrm>
      </p:grpSpPr>
      <p:pic>
        <p:nvPicPr>
          <p:cNvPr id="2097321" name="Google Shape;2593;g1f5d965ad35_0_2607"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9785" name="Google Shape;2594;g1f5d965ad35_0_2607"/>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86" name="Google Shape;2595;g1f5d965ad35_0_2607"/>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847" name="Google Shape;2596;g1f5d965ad35_0_2607"/>
          <p:cNvGrpSpPr/>
          <p:nvPr/>
        </p:nvGrpSpPr>
        <p:grpSpPr>
          <a:xfrm>
            <a:off x="914107" y="752041"/>
            <a:ext cx="7280320" cy="4126301"/>
            <a:chOff x="556458" y="752041"/>
            <a:chExt cx="7280320" cy="4126301"/>
          </a:xfrm>
        </p:grpSpPr>
        <p:cxnSp>
          <p:nvCxnSpPr>
            <p:cNvPr id="3145863" name="Google Shape;2597;g1f5d965ad35_0_2607"/>
            <p:cNvCxnSpPr>
              <a:cxnSpLocks/>
              <a:stCxn id="1049787" idx="6"/>
              <a:endCxn id="1049791" idx="0"/>
            </p:cNvCxnSpPr>
            <p:nvPr/>
          </p:nvCxnSpPr>
          <p:spPr>
            <a:xfrm rot="10800000" flipH="1">
              <a:off x="3133419" y="990104"/>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64" name="Google Shape;2600;g1f5d965ad35_0_2607"/>
            <p:cNvCxnSpPr>
              <a:cxnSpLocks/>
              <a:stCxn id="1049787" idx="6"/>
              <a:endCxn id="1049797" idx="0"/>
            </p:cNvCxnSpPr>
            <p:nvPr/>
          </p:nvCxnSpPr>
          <p:spPr>
            <a:xfrm rot="10800000" flipH="1">
              <a:off x="3133419" y="2206304"/>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65" name="Google Shape;2602;g1f5d965ad35_0_2607"/>
            <p:cNvCxnSpPr>
              <a:cxnSpLocks/>
              <a:stCxn id="1049787" idx="6"/>
              <a:endCxn id="1049800" idx="0"/>
            </p:cNvCxnSpPr>
            <p:nvPr/>
          </p:nvCxnSpPr>
          <p:spPr>
            <a:xfrm rot="10800000" flipH="1">
              <a:off x="3133419" y="2814404"/>
              <a:ext cx="818400" cy="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66" name="Google Shape;2604;g1f5d965ad35_0_2607"/>
            <p:cNvCxnSpPr>
              <a:cxnSpLocks/>
              <a:stCxn id="1049787" idx="6"/>
              <a:endCxn id="1049809" idx="0"/>
            </p:cNvCxnSpPr>
            <p:nvPr/>
          </p:nvCxnSpPr>
          <p:spPr>
            <a:xfrm>
              <a:off x="3133419" y="2815304"/>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67" name="Google Shape;2606;g1f5d965ad35_0_2607"/>
            <p:cNvCxnSpPr>
              <a:cxnSpLocks/>
              <a:stCxn id="1049787" idx="6"/>
              <a:endCxn id="1049806" idx="0"/>
            </p:cNvCxnSpPr>
            <p:nvPr/>
          </p:nvCxnSpPr>
          <p:spPr>
            <a:xfrm>
              <a:off x="3133419" y="2815304"/>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68" name="Google Shape;2608;g1f5d965ad35_0_2607"/>
            <p:cNvCxnSpPr>
              <a:cxnSpLocks/>
              <a:stCxn id="1049787" idx="6"/>
              <a:endCxn id="1049803" idx="0"/>
            </p:cNvCxnSpPr>
            <p:nvPr/>
          </p:nvCxnSpPr>
          <p:spPr>
            <a:xfrm>
              <a:off x="3133419" y="2815303"/>
              <a:ext cx="818400" cy="6075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69" name="Google Shape;2610;g1f5d965ad35_0_2607"/>
            <p:cNvCxnSpPr>
              <a:cxnSpLocks/>
              <a:stCxn id="1049787" idx="6"/>
              <a:endCxn id="1049794" idx="0"/>
            </p:cNvCxnSpPr>
            <p:nvPr/>
          </p:nvCxnSpPr>
          <p:spPr>
            <a:xfrm rot="10800000" flipH="1">
              <a:off x="3133419" y="1597904"/>
              <a:ext cx="818400" cy="12174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8" name="Google Shape;2612;g1f5d965ad35_0_2607"/>
            <p:cNvGrpSpPr/>
            <p:nvPr/>
          </p:nvGrpSpPr>
          <p:grpSpPr>
            <a:xfrm>
              <a:off x="556458" y="1526823"/>
              <a:ext cx="2576961" cy="2576961"/>
              <a:chOff x="941492" y="1686560"/>
              <a:chExt cx="1876200" cy="1876200"/>
            </a:xfrm>
          </p:grpSpPr>
          <p:sp>
            <p:nvSpPr>
              <p:cNvPr id="1049787" name="Google Shape;2598;g1f5d965ad35_0_2607"/>
              <p:cNvSpPr/>
              <p:nvPr/>
            </p:nvSpPr>
            <p:spPr>
              <a:xfrm>
                <a:off x="941492" y="1686560"/>
                <a:ext cx="1876200" cy="1876200"/>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788" name="Google Shape;2613;g1f5d965ad35_0_2607"/>
              <p:cNvSpPr/>
              <p:nvPr/>
            </p:nvSpPr>
            <p:spPr>
              <a:xfrm>
                <a:off x="1074172" y="1819240"/>
                <a:ext cx="1611000" cy="1611000"/>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sp>
          <p:nvSpPr>
            <p:cNvPr id="1049789" name="Google Shape;2614;g1f5d965ad35_0_2607"/>
            <p:cNvSpPr/>
            <p:nvPr/>
          </p:nvSpPr>
          <p:spPr>
            <a:xfrm>
              <a:off x="4529278" y="752041"/>
              <a:ext cx="3307500" cy="4758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t/>
              </a:r>
              <a:endParaRPr b="0" cap="none" sz="1300" i="0" strike="noStrike" u="none">
                <a:solidFill>
                  <a:schemeClr val="lt1"/>
                </a:solidFill>
                <a:latin typeface="Public Sans"/>
                <a:ea typeface="Public Sans"/>
                <a:cs typeface="Public Sans"/>
                <a:sym typeface="Public Sans"/>
              </a:endParaRPr>
            </a:p>
          </p:txBody>
        </p:sp>
        <p:sp>
          <p:nvSpPr>
            <p:cNvPr id="1049790" name="Google Shape;2615;g1f5d965ad35_0_2607"/>
            <p:cNvSpPr/>
            <p:nvPr/>
          </p:nvSpPr>
          <p:spPr>
            <a:xfrm>
              <a:off x="4076310" y="752041"/>
              <a:ext cx="475800" cy="4758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49791" name="Google Shape;2599;g1f5d965ad35_0_2607"/>
            <p:cNvSpPr/>
            <p:nvPr/>
          </p:nvSpPr>
          <p:spPr>
            <a:xfrm rot="-5400000">
              <a:off x="3941689" y="927714"/>
              <a:ext cx="144600" cy="124500"/>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792" name="Google Shape;2616;g1f5d965ad35_0_2607"/>
            <p:cNvSpPr/>
            <p:nvPr/>
          </p:nvSpPr>
          <p:spPr>
            <a:xfrm>
              <a:off x="4529278" y="1360153"/>
              <a:ext cx="3307500" cy="47580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t/>
              </a:r>
              <a:endParaRPr b="0" cap="none" sz="1300" i="0" strike="noStrike" u="none">
                <a:solidFill>
                  <a:schemeClr val="lt1"/>
                </a:solidFill>
                <a:latin typeface="Public Sans"/>
                <a:ea typeface="Public Sans"/>
                <a:cs typeface="Public Sans"/>
                <a:sym typeface="Public Sans"/>
              </a:endParaRPr>
            </a:p>
          </p:txBody>
        </p:sp>
        <p:sp>
          <p:nvSpPr>
            <p:cNvPr id="1049793" name="Google Shape;2617;g1f5d965ad35_0_2607"/>
            <p:cNvSpPr/>
            <p:nvPr/>
          </p:nvSpPr>
          <p:spPr>
            <a:xfrm>
              <a:off x="4076309" y="1360031"/>
              <a:ext cx="475800" cy="4758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49794" name="Google Shape;2611;g1f5d965ad35_0_2607"/>
            <p:cNvSpPr/>
            <p:nvPr/>
          </p:nvSpPr>
          <p:spPr>
            <a:xfrm rot="-5400000">
              <a:off x="3941688" y="1535765"/>
              <a:ext cx="144600" cy="124500"/>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795" name="Google Shape;2618;g1f5d965ad35_0_2607"/>
            <p:cNvSpPr/>
            <p:nvPr/>
          </p:nvSpPr>
          <p:spPr>
            <a:xfrm>
              <a:off x="4529278" y="1968387"/>
              <a:ext cx="3307500" cy="4758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t/>
              </a:r>
              <a:endParaRPr b="0" cap="none" sz="1300" i="0" strike="noStrike" u="none">
                <a:solidFill>
                  <a:schemeClr val="lt1"/>
                </a:solidFill>
                <a:latin typeface="Public Sans"/>
                <a:ea typeface="Public Sans"/>
                <a:cs typeface="Public Sans"/>
                <a:sym typeface="Public Sans"/>
              </a:endParaRPr>
            </a:p>
          </p:txBody>
        </p:sp>
        <p:sp>
          <p:nvSpPr>
            <p:cNvPr id="1049796" name="Google Shape;2619;g1f5d965ad35_0_2607"/>
            <p:cNvSpPr/>
            <p:nvPr/>
          </p:nvSpPr>
          <p:spPr>
            <a:xfrm>
              <a:off x="4076308" y="1968143"/>
              <a:ext cx="475800" cy="4758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49797" name="Google Shape;2601;g1f5d965ad35_0_2607"/>
            <p:cNvSpPr/>
            <p:nvPr/>
          </p:nvSpPr>
          <p:spPr>
            <a:xfrm rot="-5400000">
              <a:off x="3941687" y="2143938"/>
              <a:ext cx="144600" cy="124500"/>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798" name="Google Shape;2620;g1f5d965ad35_0_2607"/>
            <p:cNvSpPr/>
            <p:nvPr/>
          </p:nvSpPr>
          <p:spPr>
            <a:xfrm>
              <a:off x="4529278" y="2576743"/>
              <a:ext cx="3307500" cy="47580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t/>
              </a:r>
              <a:endParaRPr b="0" cap="none" sz="1300" i="0" strike="noStrike" u="none">
                <a:solidFill>
                  <a:schemeClr val="lt1"/>
                </a:solidFill>
                <a:latin typeface="Public Sans"/>
                <a:ea typeface="Public Sans"/>
                <a:cs typeface="Public Sans"/>
                <a:sym typeface="Public Sans"/>
              </a:endParaRPr>
            </a:p>
          </p:txBody>
        </p:sp>
        <p:sp>
          <p:nvSpPr>
            <p:cNvPr id="1049799" name="Google Shape;2621;g1f5d965ad35_0_2607"/>
            <p:cNvSpPr/>
            <p:nvPr/>
          </p:nvSpPr>
          <p:spPr>
            <a:xfrm>
              <a:off x="4076307" y="2576377"/>
              <a:ext cx="475800" cy="4758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49800" name="Google Shape;2603;g1f5d965ad35_0_2607"/>
            <p:cNvSpPr/>
            <p:nvPr/>
          </p:nvSpPr>
          <p:spPr>
            <a:xfrm rot="-5400000">
              <a:off x="3941686" y="2752233"/>
              <a:ext cx="144600" cy="124500"/>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801" name="Google Shape;2622;g1f5d965ad35_0_2607"/>
            <p:cNvSpPr/>
            <p:nvPr/>
          </p:nvSpPr>
          <p:spPr>
            <a:xfrm>
              <a:off x="4529278" y="3185221"/>
              <a:ext cx="3307500" cy="4758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t/>
              </a:r>
              <a:endParaRPr b="0" cap="none" sz="1300" i="0" strike="noStrike" u="none">
                <a:solidFill>
                  <a:schemeClr val="lt1"/>
                </a:solidFill>
                <a:latin typeface="Public Sans"/>
                <a:ea typeface="Public Sans"/>
                <a:cs typeface="Public Sans"/>
                <a:sym typeface="Public Sans"/>
              </a:endParaRPr>
            </a:p>
          </p:txBody>
        </p:sp>
        <p:sp>
          <p:nvSpPr>
            <p:cNvPr id="1049802" name="Google Shape;2623;g1f5d965ad35_0_2607"/>
            <p:cNvSpPr/>
            <p:nvPr/>
          </p:nvSpPr>
          <p:spPr>
            <a:xfrm>
              <a:off x="4076306" y="3184733"/>
              <a:ext cx="475800" cy="4758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49803" name="Google Shape;2609;g1f5d965ad35_0_2607"/>
            <p:cNvSpPr/>
            <p:nvPr/>
          </p:nvSpPr>
          <p:spPr>
            <a:xfrm rot="-5400000">
              <a:off x="3941685" y="3360650"/>
              <a:ext cx="144600" cy="124500"/>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804" name="Google Shape;2624;g1f5d965ad35_0_2607"/>
            <p:cNvSpPr/>
            <p:nvPr/>
          </p:nvSpPr>
          <p:spPr>
            <a:xfrm>
              <a:off x="4529278" y="3793821"/>
              <a:ext cx="3307500" cy="47580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t/>
              </a:r>
              <a:endParaRPr b="0" cap="none" sz="1300" i="0" strike="noStrike" u="none">
                <a:solidFill>
                  <a:schemeClr val="lt1"/>
                </a:solidFill>
                <a:latin typeface="Public Sans"/>
                <a:ea typeface="Public Sans"/>
                <a:cs typeface="Public Sans"/>
                <a:sym typeface="Public Sans"/>
              </a:endParaRPr>
            </a:p>
          </p:txBody>
        </p:sp>
        <p:sp>
          <p:nvSpPr>
            <p:cNvPr id="1049805" name="Google Shape;2625;g1f5d965ad35_0_2607"/>
            <p:cNvSpPr/>
            <p:nvPr/>
          </p:nvSpPr>
          <p:spPr>
            <a:xfrm>
              <a:off x="4076305" y="3793211"/>
              <a:ext cx="475800" cy="4758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49806" name="Google Shape;2607;g1f5d965ad35_0_2607"/>
            <p:cNvSpPr/>
            <p:nvPr/>
          </p:nvSpPr>
          <p:spPr>
            <a:xfrm rot="-5400000">
              <a:off x="3941684" y="3969189"/>
              <a:ext cx="144600" cy="124500"/>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807" name="Google Shape;2626;g1f5d965ad35_0_2607"/>
            <p:cNvSpPr/>
            <p:nvPr/>
          </p:nvSpPr>
          <p:spPr>
            <a:xfrm>
              <a:off x="4529278" y="4402542"/>
              <a:ext cx="3307500" cy="4758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t/>
              </a:r>
              <a:endParaRPr b="0" cap="none" sz="1300" i="0" strike="noStrike" u="none">
                <a:solidFill>
                  <a:schemeClr val="lt1"/>
                </a:solidFill>
                <a:latin typeface="Public Sans"/>
                <a:ea typeface="Public Sans"/>
                <a:cs typeface="Public Sans"/>
                <a:sym typeface="Public Sans"/>
              </a:endParaRPr>
            </a:p>
          </p:txBody>
        </p:sp>
        <p:sp>
          <p:nvSpPr>
            <p:cNvPr id="1049808" name="Google Shape;2627;g1f5d965ad35_0_2607"/>
            <p:cNvSpPr/>
            <p:nvPr/>
          </p:nvSpPr>
          <p:spPr>
            <a:xfrm>
              <a:off x="4076304" y="4401810"/>
              <a:ext cx="475800" cy="4758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49809" name="Google Shape;2605;g1f5d965ad35_0_2607"/>
            <p:cNvSpPr/>
            <p:nvPr/>
          </p:nvSpPr>
          <p:spPr>
            <a:xfrm rot="-5400000">
              <a:off x="3941683" y="4577849"/>
              <a:ext cx="144600" cy="124500"/>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sp>
        <p:nvSpPr>
          <p:cNvPr id="1049810" name="Google Shape;2628;g1f5d965ad35_0_2607"/>
          <p:cNvSpPr txBox="1"/>
          <p:nvPr>
            <p:ph type="body" idx="1"/>
          </p:nvPr>
        </p:nvSpPr>
        <p:spPr>
          <a:xfrm>
            <a:off x="1345189" y="2654219"/>
            <a:ext cx="1714800" cy="3201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811" name="Google Shape;2629;g1f5d965ad35_0_2607"/>
          <p:cNvSpPr txBox="1"/>
          <p:nvPr>
            <p:ph type="body" idx="2"/>
          </p:nvPr>
        </p:nvSpPr>
        <p:spPr>
          <a:xfrm>
            <a:off x="5044082" y="2637036"/>
            <a:ext cx="3070200" cy="358800"/>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812" name="Google Shape;2630;g1f5d965ad35_0_2607"/>
          <p:cNvSpPr txBox="1"/>
          <p:nvPr>
            <p:ph type="body" idx="3"/>
          </p:nvPr>
        </p:nvSpPr>
        <p:spPr>
          <a:xfrm>
            <a:off x="5044082" y="808236"/>
            <a:ext cx="3070200" cy="358800"/>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813" name="Google Shape;2631;g1f5d965ad35_0_2607"/>
          <p:cNvSpPr txBox="1"/>
          <p:nvPr>
            <p:ph type="body" idx="4"/>
          </p:nvPr>
        </p:nvSpPr>
        <p:spPr>
          <a:xfrm>
            <a:off x="5044082" y="4465835"/>
            <a:ext cx="3070200" cy="358800"/>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814" name="Google Shape;2632;g1f5d965ad35_0_2607"/>
          <p:cNvSpPr txBox="1"/>
          <p:nvPr>
            <p:ph type="body" idx="5"/>
          </p:nvPr>
        </p:nvSpPr>
        <p:spPr>
          <a:xfrm>
            <a:off x="5044082" y="3856236"/>
            <a:ext cx="3070200" cy="358800"/>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815" name="Google Shape;2633;g1f5d965ad35_0_2607"/>
          <p:cNvSpPr txBox="1"/>
          <p:nvPr>
            <p:ph type="body" idx="6"/>
          </p:nvPr>
        </p:nvSpPr>
        <p:spPr>
          <a:xfrm>
            <a:off x="5044082" y="3246636"/>
            <a:ext cx="3070200" cy="358800"/>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816" name="Google Shape;2634;g1f5d965ad35_0_2607"/>
          <p:cNvSpPr txBox="1"/>
          <p:nvPr>
            <p:ph type="body" idx="7"/>
          </p:nvPr>
        </p:nvSpPr>
        <p:spPr>
          <a:xfrm>
            <a:off x="5044082" y="2027436"/>
            <a:ext cx="3070200" cy="358800"/>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817" name="Google Shape;2635;g1f5d965ad35_0_2607"/>
          <p:cNvSpPr txBox="1"/>
          <p:nvPr>
            <p:ph type="body" idx="8"/>
          </p:nvPr>
        </p:nvSpPr>
        <p:spPr>
          <a:xfrm>
            <a:off x="5044082" y="1417836"/>
            <a:ext cx="3070200" cy="358800"/>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673" name="Shape 2636"/>
        <p:cNvGrpSpPr/>
        <p:nvPr/>
      </p:nvGrpSpPr>
      <p:grpSpPr>
        <a:xfrm>
          <a:off x="0" y="0"/>
          <a:ext cx="0" cy="0"/>
          <a:chOff x="0" y="0"/>
          <a:chExt cx="0" cy="0"/>
        </a:xfrm>
      </p:grpSpPr>
      <p:pic>
        <p:nvPicPr>
          <p:cNvPr id="2097232" name="Google Shape;2637;g1f5d965ad35_0_2651"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9147" name="Google Shape;2638;g1f5d965ad35_0_2651"/>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48" name="Google Shape;2639;g1f5d965ad35_0_2651"/>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674" name="Google Shape;2640;g1f5d965ad35_0_2651"/>
          <p:cNvGrpSpPr/>
          <p:nvPr/>
        </p:nvGrpSpPr>
        <p:grpSpPr>
          <a:xfrm>
            <a:off x="914107" y="752041"/>
            <a:ext cx="7280320" cy="4126301"/>
            <a:chOff x="556458" y="752041"/>
            <a:chExt cx="7280320" cy="4126301"/>
          </a:xfrm>
        </p:grpSpPr>
        <p:cxnSp>
          <p:nvCxnSpPr>
            <p:cNvPr id="3145791" name="Google Shape;2641;g1f5d965ad35_0_2651"/>
            <p:cNvCxnSpPr>
              <a:cxnSpLocks/>
              <a:stCxn id="1049149" idx="6"/>
              <a:endCxn id="1049153" idx="0"/>
            </p:cNvCxnSpPr>
            <p:nvPr/>
          </p:nvCxnSpPr>
          <p:spPr>
            <a:xfrm rot="10800000" flipH="1">
              <a:off x="3133419" y="990104"/>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92" name="Google Shape;2644;g1f5d965ad35_0_2651"/>
            <p:cNvCxnSpPr>
              <a:cxnSpLocks/>
              <a:stCxn id="1049149" idx="6"/>
              <a:endCxn id="1049159" idx="0"/>
            </p:cNvCxnSpPr>
            <p:nvPr/>
          </p:nvCxnSpPr>
          <p:spPr>
            <a:xfrm rot="10800000" flipH="1">
              <a:off x="3133419" y="2206304"/>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93" name="Google Shape;2646;g1f5d965ad35_0_2651"/>
            <p:cNvCxnSpPr>
              <a:cxnSpLocks/>
              <a:stCxn id="1049149" idx="6"/>
              <a:endCxn id="1049162" idx="0"/>
            </p:cNvCxnSpPr>
            <p:nvPr/>
          </p:nvCxnSpPr>
          <p:spPr>
            <a:xfrm rot="10800000" flipH="1">
              <a:off x="3133419" y="2814404"/>
              <a:ext cx="818400" cy="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94" name="Google Shape;2648;g1f5d965ad35_0_2651"/>
            <p:cNvCxnSpPr>
              <a:cxnSpLocks/>
              <a:stCxn id="1049149" idx="6"/>
              <a:endCxn id="1049171" idx="0"/>
            </p:cNvCxnSpPr>
            <p:nvPr/>
          </p:nvCxnSpPr>
          <p:spPr>
            <a:xfrm>
              <a:off x="3133419" y="2815304"/>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95" name="Google Shape;2650;g1f5d965ad35_0_2651"/>
            <p:cNvCxnSpPr>
              <a:cxnSpLocks/>
              <a:stCxn id="1049149" idx="6"/>
              <a:endCxn id="1049168" idx="0"/>
            </p:cNvCxnSpPr>
            <p:nvPr/>
          </p:nvCxnSpPr>
          <p:spPr>
            <a:xfrm>
              <a:off x="3133419" y="2815304"/>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96" name="Google Shape;2652;g1f5d965ad35_0_2651"/>
            <p:cNvCxnSpPr>
              <a:cxnSpLocks/>
              <a:stCxn id="1049149" idx="6"/>
              <a:endCxn id="1049165" idx="0"/>
            </p:cNvCxnSpPr>
            <p:nvPr/>
          </p:nvCxnSpPr>
          <p:spPr>
            <a:xfrm>
              <a:off x="3133419" y="2815303"/>
              <a:ext cx="818400" cy="6075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97" name="Google Shape;2654;g1f5d965ad35_0_2651"/>
            <p:cNvCxnSpPr>
              <a:cxnSpLocks/>
              <a:stCxn id="1049149" idx="6"/>
              <a:endCxn id="1049156" idx="0"/>
            </p:cNvCxnSpPr>
            <p:nvPr/>
          </p:nvCxnSpPr>
          <p:spPr>
            <a:xfrm rot="10800000" flipH="1">
              <a:off x="3133419" y="1597904"/>
              <a:ext cx="818400" cy="12174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675" name="Google Shape;2656;g1f5d965ad35_0_2651"/>
            <p:cNvGrpSpPr/>
            <p:nvPr/>
          </p:nvGrpSpPr>
          <p:grpSpPr>
            <a:xfrm>
              <a:off x="556458" y="1526823"/>
              <a:ext cx="2576961" cy="2576961"/>
              <a:chOff x="941492" y="1686560"/>
              <a:chExt cx="1876200" cy="1876200"/>
            </a:xfrm>
          </p:grpSpPr>
          <p:sp>
            <p:nvSpPr>
              <p:cNvPr id="1049149" name="Google Shape;2642;g1f5d965ad35_0_2651"/>
              <p:cNvSpPr/>
              <p:nvPr/>
            </p:nvSpPr>
            <p:spPr>
              <a:xfrm>
                <a:off x="941492" y="1686560"/>
                <a:ext cx="1876200" cy="1876200"/>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150" name="Google Shape;2657;g1f5d965ad35_0_2651"/>
              <p:cNvSpPr/>
              <p:nvPr/>
            </p:nvSpPr>
            <p:spPr>
              <a:xfrm>
                <a:off x="1074172" y="1819240"/>
                <a:ext cx="1611000" cy="1611000"/>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sp>
          <p:nvSpPr>
            <p:cNvPr id="1049151" name="Google Shape;2658;g1f5d965ad35_0_2651"/>
            <p:cNvSpPr/>
            <p:nvPr/>
          </p:nvSpPr>
          <p:spPr>
            <a:xfrm>
              <a:off x="4529278" y="752041"/>
              <a:ext cx="3307500" cy="47580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t/>
              </a:r>
              <a:endParaRPr b="0" cap="none" sz="1300" i="0" strike="noStrike" u="none">
                <a:solidFill>
                  <a:schemeClr val="lt1"/>
                </a:solidFill>
                <a:latin typeface="Public Sans"/>
                <a:ea typeface="Public Sans"/>
                <a:cs typeface="Public Sans"/>
                <a:sym typeface="Public Sans"/>
              </a:endParaRPr>
            </a:p>
          </p:txBody>
        </p:sp>
        <p:sp>
          <p:nvSpPr>
            <p:cNvPr id="1049152" name="Google Shape;2659;g1f5d965ad35_0_2651"/>
            <p:cNvSpPr/>
            <p:nvPr/>
          </p:nvSpPr>
          <p:spPr>
            <a:xfrm>
              <a:off x="4076310" y="752041"/>
              <a:ext cx="475800" cy="4758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49153" name="Google Shape;2643;g1f5d965ad35_0_2651"/>
            <p:cNvSpPr/>
            <p:nvPr/>
          </p:nvSpPr>
          <p:spPr>
            <a:xfrm rot="-5400000">
              <a:off x="3941689" y="927714"/>
              <a:ext cx="144600" cy="124500"/>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154" name="Google Shape;2660;g1f5d965ad35_0_2651"/>
            <p:cNvSpPr/>
            <p:nvPr/>
          </p:nvSpPr>
          <p:spPr>
            <a:xfrm>
              <a:off x="4529278" y="1360153"/>
              <a:ext cx="3307500" cy="47580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t/>
              </a:r>
              <a:endParaRPr b="0" cap="none" sz="1300" i="0" strike="noStrike" u="none">
                <a:solidFill>
                  <a:schemeClr val="lt1"/>
                </a:solidFill>
                <a:latin typeface="Public Sans"/>
                <a:ea typeface="Public Sans"/>
                <a:cs typeface="Public Sans"/>
                <a:sym typeface="Public Sans"/>
              </a:endParaRPr>
            </a:p>
          </p:txBody>
        </p:sp>
        <p:sp>
          <p:nvSpPr>
            <p:cNvPr id="1049155" name="Google Shape;2661;g1f5d965ad35_0_2651"/>
            <p:cNvSpPr/>
            <p:nvPr/>
          </p:nvSpPr>
          <p:spPr>
            <a:xfrm>
              <a:off x="4076309" y="1360031"/>
              <a:ext cx="475800" cy="4758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49156" name="Google Shape;2655;g1f5d965ad35_0_2651"/>
            <p:cNvSpPr/>
            <p:nvPr/>
          </p:nvSpPr>
          <p:spPr>
            <a:xfrm rot="-5400000">
              <a:off x="3941688" y="1535765"/>
              <a:ext cx="144600" cy="124500"/>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157" name="Google Shape;2662;g1f5d965ad35_0_2651"/>
            <p:cNvSpPr/>
            <p:nvPr/>
          </p:nvSpPr>
          <p:spPr>
            <a:xfrm>
              <a:off x="4529278" y="1968387"/>
              <a:ext cx="3307500" cy="47580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t/>
              </a:r>
              <a:endParaRPr b="0" cap="none" sz="1300" i="0" strike="noStrike" u="none">
                <a:solidFill>
                  <a:schemeClr val="lt1"/>
                </a:solidFill>
                <a:latin typeface="Public Sans"/>
                <a:ea typeface="Public Sans"/>
                <a:cs typeface="Public Sans"/>
                <a:sym typeface="Public Sans"/>
              </a:endParaRPr>
            </a:p>
          </p:txBody>
        </p:sp>
        <p:sp>
          <p:nvSpPr>
            <p:cNvPr id="1049158" name="Google Shape;2663;g1f5d965ad35_0_2651"/>
            <p:cNvSpPr/>
            <p:nvPr/>
          </p:nvSpPr>
          <p:spPr>
            <a:xfrm>
              <a:off x="4076308" y="1968143"/>
              <a:ext cx="475800" cy="4758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49159" name="Google Shape;2645;g1f5d965ad35_0_2651"/>
            <p:cNvSpPr/>
            <p:nvPr/>
          </p:nvSpPr>
          <p:spPr>
            <a:xfrm rot="-5400000">
              <a:off x="3941687" y="2143938"/>
              <a:ext cx="144600" cy="124500"/>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160" name="Google Shape;2664;g1f5d965ad35_0_2651"/>
            <p:cNvSpPr/>
            <p:nvPr/>
          </p:nvSpPr>
          <p:spPr>
            <a:xfrm>
              <a:off x="4529278" y="2576743"/>
              <a:ext cx="3307500" cy="47580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t/>
              </a:r>
              <a:endParaRPr b="0" cap="none" sz="1300" i="0" strike="noStrike" u="none">
                <a:solidFill>
                  <a:schemeClr val="lt1"/>
                </a:solidFill>
                <a:latin typeface="Public Sans"/>
                <a:ea typeface="Public Sans"/>
                <a:cs typeface="Public Sans"/>
                <a:sym typeface="Public Sans"/>
              </a:endParaRPr>
            </a:p>
          </p:txBody>
        </p:sp>
        <p:sp>
          <p:nvSpPr>
            <p:cNvPr id="1049161" name="Google Shape;2665;g1f5d965ad35_0_2651"/>
            <p:cNvSpPr/>
            <p:nvPr/>
          </p:nvSpPr>
          <p:spPr>
            <a:xfrm>
              <a:off x="4076307" y="2576377"/>
              <a:ext cx="475800" cy="4758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49162" name="Google Shape;2647;g1f5d965ad35_0_2651"/>
            <p:cNvSpPr/>
            <p:nvPr/>
          </p:nvSpPr>
          <p:spPr>
            <a:xfrm rot="-5400000">
              <a:off x="3941686" y="2752233"/>
              <a:ext cx="144600" cy="124500"/>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163" name="Google Shape;2666;g1f5d965ad35_0_2651"/>
            <p:cNvSpPr/>
            <p:nvPr/>
          </p:nvSpPr>
          <p:spPr>
            <a:xfrm>
              <a:off x="4529278" y="3185221"/>
              <a:ext cx="3307500" cy="47580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t/>
              </a:r>
              <a:endParaRPr b="0" cap="none" sz="1300" i="0" strike="noStrike" u="none">
                <a:solidFill>
                  <a:schemeClr val="lt1"/>
                </a:solidFill>
                <a:latin typeface="Public Sans"/>
                <a:ea typeface="Public Sans"/>
                <a:cs typeface="Public Sans"/>
                <a:sym typeface="Public Sans"/>
              </a:endParaRPr>
            </a:p>
          </p:txBody>
        </p:sp>
        <p:sp>
          <p:nvSpPr>
            <p:cNvPr id="1049164" name="Google Shape;2667;g1f5d965ad35_0_2651"/>
            <p:cNvSpPr/>
            <p:nvPr/>
          </p:nvSpPr>
          <p:spPr>
            <a:xfrm>
              <a:off x="4076306" y="3184733"/>
              <a:ext cx="475800" cy="4758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49165" name="Google Shape;2653;g1f5d965ad35_0_2651"/>
            <p:cNvSpPr/>
            <p:nvPr/>
          </p:nvSpPr>
          <p:spPr>
            <a:xfrm rot="-5400000">
              <a:off x="3941685" y="3360650"/>
              <a:ext cx="144600" cy="124500"/>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166" name="Google Shape;2668;g1f5d965ad35_0_2651"/>
            <p:cNvSpPr/>
            <p:nvPr/>
          </p:nvSpPr>
          <p:spPr>
            <a:xfrm>
              <a:off x="4529278" y="3793821"/>
              <a:ext cx="3307500" cy="47580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t/>
              </a:r>
              <a:endParaRPr b="0" cap="none" sz="1300" i="0" strike="noStrike" u="none">
                <a:solidFill>
                  <a:schemeClr val="lt1"/>
                </a:solidFill>
                <a:latin typeface="Public Sans"/>
                <a:ea typeface="Public Sans"/>
                <a:cs typeface="Public Sans"/>
                <a:sym typeface="Public Sans"/>
              </a:endParaRPr>
            </a:p>
          </p:txBody>
        </p:sp>
        <p:sp>
          <p:nvSpPr>
            <p:cNvPr id="1049167" name="Google Shape;2669;g1f5d965ad35_0_2651"/>
            <p:cNvSpPr/>
            <p:nvPr/>
          </p:nvSpPr>
          <p:spPr>
            <a:xfrm>
              <a:off x="4076305" y="3793211"/>
              <a:ext cx="475800" cy="4758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49168" name="Google Shape;2651;g1f5d965ad35_0_2651"/>
            <p:cNvSpPr/>
            <p:nvPr/>
          </p:nvSpPr>
          <p:spPr>
            <a:xfrm rot="-5400000">
              <a:off x="3941684" y="3969189"/>
              <a:ext cx="144600" cy="124500"/>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169" name="Google Shape;2670;g1f5d965ad35_0_2651"/>
            <p:cNvSpPr/>
            <p:nvPr/>
          </p:nvSpPr>
          <p:spPr>
            <a:xfrm>
              <a:off x="4529278" y="4402542"/>
              <a:ext cx="3307500" cy="47580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t/>
              </a:r>
              <a:endParaRPr b="0" cap="none" sz="1300" i="0" strike="noStrike" u="none">
                <a:solidFill>
                  <a:schemeClr val="lt1"/>
                </a:solidFill>
                <a:latin typeface="Public Sans"/>
                <a:ea typeface="Public Sans"/>
                <a:cs typeface="Public Sans"/>
                <a:sym typeface="Public Sans"/>
              </a:endParaRPr>
            </a:p>
          </p:txBody>
        </p:sp>
        <p:sp>
          <p:nvSpPr>
            <p:cNvPr id="1049170" name="Google Shape;2671;g1f5d965ad35_0_2651"/>
            <p:cNvSpPr/>
            <p:nvPr/>
          </p:nvSpPr>
          <p:spPr>
            <a:xfrm>
              <a:off x="4076304" y="4401810"/>
              <a:ext cx="475800" cy="4758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49171" name="Google Shape;2649;g1f5d965ad35_0_2651"/>
            <p:cNvSpPr/>
            <p:nvPr/>
          </p:nvSpPr>
          <p:spPr>
            <a:xfrm rot="-5400000">
              <a:off x="3941683" y="4577849"/>
              <a:ext cx="144600" cy="124500"/>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sp>
        <p:nvSpPr>
          <p:cNvPr id="1049172" name="Google Shape;2672;g1f5d965ad35_0_2651"/>
          <p:cNvSpPr txBox="1"/>
          <p:nvPr>
            <p:ph type="body" idx="1"/>
          </p:nvPr>
        </p:nvSpPr>
        <p:spPr>
          <a:xfrm>
            <a:off x="1345189" y="2654219"/>
            <a:ext cx="1714800" cy="3201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73" name="Google Shape;2673;g1f5d965ad35_0_2651"/>
          <p:cNvSpPr txBox="1"/>
          <p:nvPr>
            <p:ph type="body" idx="2"/>
          </p:nvPr>
        </p:nvSpPr>
        <p:spPr>
          <a:xfrm>
            <a:off x="5044082" y="2637036"/>
            <a:ext cx="3070200" cy="358800"/>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174" name="Google Shape;2674;g1f5d965ad35_0_2651"/>
          <p:cNvSpPr txBox="1"/>
          <p:nvPr>
            <p:ph type="body" idx="3"/>
          </p:nvPr>
        </p:nvSpPr>
        <p:spPr>
          <a:xfrm>
            <a:off x="5044082" y="808236"/>
            <a:ext cx="3070200" cy="358800"/>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175" name="Google Shape;2675;g1f5d965ad35_0_2651"/>
          <p:cNvSpPr txBox="1"/>
          <p:nvPr>
            <p:ph type="body" idx="4"/>
          </p:nvPr>
        </p:nvSpPr>
        <p:spPr>
          <a:xfrm>
            <a:off x="5044082" y="4465835"/>
            <a:ext cx="3070200" cy="358800"/>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176" name="Google Shape;2676;g1f5d965ad35_0_2651"/>
          <p:cNvSpPr txBox="1"/>
          <p:nvPr>
            <p:ph type="body" idx="5"/>
          </p:nvPr>
        </p:nvSpPr>
        <p:spPr>
          <a:xfrm>
            <a:off x="5044082" y="3856236"/>
            <a:ext cx="3070200" cy="358800"/>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177" name="Google Shape;2677;g1f5d965ad35_0_2651"/>
          <p:cNvSpPr txBox="1"/>
          <p:nvPr>
            <p:ph type="body" idx="6"/>
          </p:nvPr>
        </p:nvSpPr>
        <p:spPr>
          <a:xfrm>
            <a:off x="5044082" y="3246636"/>
            <a:ext cx="3070200" cy="358800"/>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178" name="Google Shape;2678;g1f5d965ad35_0_2651"/>
          <p:cNvSpPr txBox="1"/>
          <p:nvPr>
            <p:ph type="body" idx="7"/>
          </p:nvPr>
        </p:nvSpPr>
        <p:spPr>
          <a:xfrm>
            <a:off x="5044082" y="2027436"/>
            <a:ext cx="3070200" cy="358800"/>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179" name="Google Shape;2679;g1f5d965ad35_0_2651"/>
          <p:cNvSpPr txBox="1"/>
          <p:nvPr>
            <p:ph type="body" idx="8"/>
          </p:nvPr>
        </p:nvSpPr>
        <p:spPr>
          <a:xfrm>
            <a:off x="5044082" y="1417836"/>
            <a:ext cx="3070200" cy="358800"/>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912" name="Shape 128"/>
        <p:cNvGrpSpPr/>
        <p:nvPr/>
      </p:nvGrpSpPr>
      <p:grpSpPr>
        <a:xfrm>
          <a:off x="0" y="0"/>
          <a:ext cx="0" cy="0"/>
          <a:chOff x="0" y="0"/>
          <a:chExt cx="0" cy="0"/>
        </a:xfrm>
      </p:grpSpPr>
      <p:pic>
        <p:nvPicPr>
          <p:cNvPr id="2097349" name="Google Shape;129;p230"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6"/>
            <a:ext cx="9143990" cy="5143494"/>
          </a:xfrm>
          <a:prstGeom prst="rect"/>
          <a:noFill/>
          <a:ln>
            <a:noFill/>
          </a:ln>
        </p:spPr>
      </p:pic>
      <p:sp>
        <p:nvSpPr>
          <p:cNvPr id="1050005" name="Google Shape;130;p230"/>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006" name="Google Shape;131;p23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50007" name="Google Shape;132;p230"/>
          <p:cNvSpPr txBox="1"/>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901" name="Google Shape;133;p230"/>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350" name="Google Shape;134;p230"/>
          <p:cNvPicPr preferRelativeResize="0">
            <a:picLocks/>
          </p:cNvPicPr>
          <p:nvPr/>
        </p:nvPicPr>
        <p:blipFill rotWithShape="1">
          <a:blip xmlns:r="http://schemas.openxmlformats.org/officeDocument/2006/relationships" r:embed="rId2">
            <a:alphaModFix/>
          </a:blip>
          <a:srcRect l="0" t="0" r="0" b="0"/>
          <a:stretch>
            <a:fillRect/>
          </a:stretch>
        </p:blipFill>
        <p:spPr>
          <a:xfrm>
            <a:off x="1703135" y="1363361"/>
            <a:ext cx="5737730" cy="3621752"/>
          </a:xfrm>
          <a:prstGeom prst="rect"/>
          <a:noFill/>
          <a:ln>
            <a:noFill/>
          </a:ln>
        </p:spPr>
      </p:pic>
      <p:sp>
        <p:nvSpPr>
          <p:cNvPr id="1050008" name="Google Shape;135;p230"/>
          <p:cNvSpPr txBox="1"/>
          <p:nvPr>
            <p:ph type="body" idx="2"/>
          </p:nvPr>
        </p:nvSpPr>
        <p:spPr>
          <a:xfrm>
            <a:off x="2032052" y="1886850"/>
            <a:ext cx="5071275" cy="2161037"/>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748" name="Shape 2680"/>
        <p:cNvGrpSpPr/>
        <p:nvPr/>
      </p:nvGrpSpPr>
      <p:grpSpPr>
        <a:xfrm>
          <a:off x="0" y="0"/>
          <a:ext cx="0" cy="0"/>
          <a:chOff x="0" y="0"/>
          <a:chExt cx="0" cy="0"/>
        </a:xfrm>
      </p:grpSpPr>
      <p:sp>
        <p:nvSpPr>
          <p:cNvPr id="1049373" name="Google Shape;2681;g1f5d965ad35_0_2695"/>
          <p:cNvSpPr/>
          <p:nvPr/>
        </p:nvSpPr>
        <p:spPr>
          <a:xfrm>
            <a:off x="0" y="1"/>
            <a:ext cx="9144000" cy="5143500"/>
          </a:xfrm>
          <a:prstGeom prst="rect"/>
          <a:solidFill>
            <a:srgbClr val="F2F2F2">
              <a:alpha val="94509"/>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r>
              <a:t/>
            </a:r>
            <a:endParaRPr b="1" cap="none" sz="1050" i="0" strike="noStrike" u="none">
              <a:solidFill>
                <a:schemeClr val="lt1"/>
              </a:solidFill>
              <a:latin typeface="Public Sans"/>
              <a:ea typeface="Public Sans"/>
              <a:cs typeface="Public Sans"/>
              <a:sym typeface="Public Sans"/>
            </a:endParaRPr>
          </a:p>
        </p:txBody>
      </p:sp>
      <p:pic>
        <p:nvPicPr>
          <p:cNvPr id="2097261" name="Google Shape;2682;g1f5d965ad35_0_2695"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9374" name="Google Shape;2683;g1f5d965ad35_0_2695"/>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75" name="Google Shape;2684;g1f5d965ad35_0_2695"/>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749" name="Google Shape;2685;g1f5d965ad35_0_2695"/>
          <p:cNvGrpSpPr/>
          <p:nvPr/>
        </p:nvGrpSpPr>
        <p:grpSpPr>
          <a:xfrm>
            <a:off x="716012" y="759602"/>
            <a:ext cx="3556033" cy="4132405"/>
            <a:chOff x="520700" y="759602"/>
            <a:chExt cx="3556033" cy="4132405"/>
          </a:xfrm>
        </p:grpSpPr>
        <p:cxnSp>
          <p:nvCxnSpPr>
            <p:cNvPr id="3145829" name="Google Shape;2686;g1f5d965ad35_0_2695"/>
            <p:cNvCxnSpPr>
              <a:cxnSpLocks/>
              <a:stCxn id="1049376" idx="6"/>
              <a:endCxn id="1049377" idx="2"/>
            </p:cNvCxnSpPr>
            <p:nvPr/>
          </p:nvCxnSpPr>
          <p:spPr>
            <a:xfrm rot="10800000" flipH="1">
              <a:off x="2484500" y="969338"/>
              <a:ext cx="935700" cy="18564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3145830" name="Google Shape;2689;g1f5d965ad35_0_2695"/>
            <p:cNvCxnSpPr>
              <a:cxnSpLocks/>
              <a:stCxn id="1049376" idx="6"/>
              <a:endCxn id="1049379" idx="2"/>
            </p:cNvCxnSpPr>
            <p:nvPr/>
          </p:nvCxnSpPr>
          <p:spPr>
            <a:xfrm rot="10800000" flipH="1">
              <a:off x="2484500" y="1588238"/>
              <a:ext cx="935700" cy="12375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3145831" name="Google Shape;2691;g1f5d965ad35_0_2695"/>
            <p:cNvCxnSpPr>
              <a:cxnSpLocks/>
              <a:stCxn id="1049376" idx="6"/>
              <a:endCxn id="1049385" idx="2"/>
            </p:cNvCxnSpPr>
            <p:nvPr/>
          </p:nvCxnSpPr>
          <p:spPr>
            <a:xfrm rot="10800000" flipH="1">
              <a:off x="2484500" y="2206838"/>
              <a:ext cx="935700" cy="6189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3145832" name="Google Shape;2693;g1f5d965ad35_0_2695"/>
            <p:cNvCxnSpPr>
              <a:cxnSpLocks/>
              <a:stCxn id="1049376" idx="6"/>
              <a:endCxn id="1049389" idx="2"/>
            </p:cNvCxnSpPr>
            <p:nvPr/>
          </p:nvCxnSpPr>
          <p:spPr>
            <a:xfrm>
              <a:off x="2484500" y="2825738"/>
              <a:ext cx="935700" cy="18567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3145833" name="Google Shape;2695;g1f5d965ad35_0_2695"/>
            <p:cNvCxnSpPr>
              <a:cxnSpLocks/>
              <a:stCxn id="1049376" idx="6"/>
              <a:endCxn id="1049383" idx="2"/>
            </p:cNvCxnSpPr>
            <p:nvPr/>
          </p:nvCxnSpPr>
          <p:spPr>
            <a:xfrm>
              <a:off x="2484500" y="2825738"/>
              <a:ext cx="935700" cy="12375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3145834" name="Google Shape;2697;g1f5d965ad35_0_2695"/>
            <p:cNvCxnSpPr>
              <a:cxnSpLocks/>
              <a:stCxn id="1049376" idx="6"/>
              <a:endCxn id="1049381" idx="2"/>
            </p:cNvCxnSpPr>
            <p:nvPr/>
          </p:nvCxnSpPr>
          <p:spPr>
            <a:xfrm>
              <a:off x="2484500" y="2825738"/>
              <a:ext cx="935700" cy="6192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3145835" name="Google Shape;2699;g1f5d965ad35_0_2695"/>
            <p:cNvCxnSpPr>
              <a:cxnSpLocks/>
              <a:endCxn id="1049387" idx="2"/>
            </p:cNvCxnSpPr>
            <p:nvPr/>
          </p:nvCxnSpPr>
          <p:spPr>
            <a:xfrm>
              <a:off x="2484344" y="2825833"/>
              <a:ext cx="936000" cy="0"/>
            </a:xfrm>
            <a:prstGeom prst="straightConnector1"/>
            <a:noFill/>
            <a:ln w="12700" cap="flat" cmpd="sng">
              <a:solidFill>
                <a:srgbClr val="D8D8D8"/>
              </a:solidFill>
              <a:prstDash val="solid"/>
              <a:round/>
              <a:headEnd type="none" w="sm" len="sm"/>
              <a:tailEnd type="none" w="sm" len="sm"/>
            </a:ln>
          </p:spPr>
        </p:cxnSp>
        <p:sp>
          <p:nvSpPr>
            <p:cNvPr id="1049376" name="Google Shape;2687;g1f5d965ad35_0_2695"/>
            <p:cNvSpPr/>
            <p:nvPr/>
          </p:nvSpPr>
          <p:spPr>
            <a:xfrm>
              <a:off x="520700" y="1843088"/>
              <a:ext cx="1963800" cy="1965300"/>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r>
                <a:t/>
              </a:r>
              <a:endParaRPr b="1" cap="none" sz="1500" i="1" strike="noStrike" u="none">
                <a:solidFill>
                  <a:schemeClr val="dk1"/>
                </a:solidFill>
                <a:latin typeface="Public Sans"/>
                <a:ea typeface="Public Sans"/>
                <a:cs typeface="Public Sans"/>
                <a:sym typeface="Public Sans"/>
              </a:endParaRPr>
            </a:p>
          </p:txBody>
        </p:sp>
        <p:grpSp>
          <p:nvGrpSpPr>
            <p:cNvPr id="750" name="Google Shape;2701;g1f5d965ad35_0_2695"/>
            <p:cNvGrpSpPr/>
            <p:nvPr/>
          </p:nvGrpSpPr>
          <p:grpSpPr>
            <a:xfrm>
              <a:off x="3420344" y="759602"/>
              <a:ext cx="656389" cy="4132405"/>
              <a:chOff x="3522182" y="752447"/>
              <a:chExt cx="656389" cy="4131992"/>
            </a:xfrm>
          </p:grpSpPr>
          <p:grpSp>
            <p:nvGrpSpPr>
              <p:cNvPr id="751" name="Google Shape;2702;g1f5d965ad35_0_2695"/>
              <p:cNvGrpSpPr/>
              <p:nvPr/>
            </p:nvGrpSpPr>
            <p:grpSpPr>
              <a:xfrm>
                <a:off x="3522182" y="752447"/>
                <a:ext cx="656389" cy="419100"/>
                <a:chOff x="3522182" y="782927"/>
                <a:chExt cx="656389" cy="419100"/>
              </a:xfrm>
            </p:grpSpPr>
            <p:sp>
              <p:nvSpPr>
                <p:cNvPr id="1049377" name="Google Shape;2688;g1f5d965ad35_0_2695"/>
                <p:cNvSpPr/>
                <p:nvPr/>
              </p:nvSpPr>
              <p:spPr>
                <a:xfrm>
                  <a:off x="3522182" y="934159"/>
                  <a:ext cx="115800" cy="11670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378" name="Google Shape;2703;g1f5d965ad35_0_2695"/>
                <p:cNvSpPr/>
                <p:nvPr/>
              </p:nvSpPr>
              <p:spPr>
                <a:xfrm>
                  <a:off x="3759471" y="782927"/>
                  <a:ext cx="419100" cy="419100"/>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grpSp>
          <p:grpSp>
            <p:nvGrpSpPr>
              <p:cNvPr id="752" name="Google Shape;2704;g1f5d965ad35_0_2695"/>
              <p:cNvGrpSpPr/>
              <p:nvPr/>
            </p:nvGrpSpPr>
            <p:grpSpPr>
              <a:xfrm>
                <a:off x="3522182" y="1371527"/>
                <a:ext cx="656388" cy="419100"/>
                <a:chOff x="3522182" y="1395657"/>
                <a:chExt cx="656388" cy="419100"/>
              </a:xfrm>
            </p:grpSpPr>
            <p:sp>
              <p:nvSpPr>
                <p:cNvPr id="1049379" name="Google Shape;2690;g1f5d965ad35_0_2695"/>
                <p:cNvSpPr/>
                <p:nvPr/>
              </p:nvSpPr>
              <p:spPr>
                <a:xfrm>
                  <a:off x="3522182" y="1546889"/>
                  <a:ext cx="115800" cy="11670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380" name="Google Shape;2705;g1f5d965ad35_0_2695"/>
                <p:cNvSpPr/>
                <p:nvPr/>
              </p:nvSpPr>
              <p:spPr>
                <a:xfrm>
                  <a:off x="3759470" y="1395657"/>
                  <a:ext cx="419100" cy="419100"/>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grpSp>
          <p:grpSp>
            <p:nvGrpSpPr>
              <p:cNvPr id="753" name="Google Shape;2706;g1f5d965ad35_0_2695"/>
              <p:cNvGrpSpPr/>
              <p:nvPr/>
            </p:nvGrpSpPr>
            <p:grpSpPr>
              <a:xfrm>
                <a:off x="3522182" y="3228607"/>
                <a:ext cx="656388" cy="417900"/>
                <a:chOff x="3522182" y="3233686"/>
                <a:chExt cx="656388" cy="417900"/>
              </a:xfrm>
            </p:grpSpPr>
            <p:sp>
              <p:nvSpPr>
                <p:cNvPr id="1049381" name="Google Shape;2698;g1f5d965ad35_0_2695"/>
                <p:cNvSpPr/>
                <p:nvPr/>
              </p:nvSpPr>
              <p:spPr>
                <a:xfrm>
                  <a:off x="3522182" y="3384730"/>
                  <a:ext cx="115800" cy="11580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382" name="Google Shape;2707;g1f5d965ad35_0_2695"/>
                <p:cNvSpPr/>
                <p:nvPr/>
              </p:nvSpPr>
              <p:spPr>
                <a:xfrm>
                  <a:off x="3759470" y="3233686"/>
                  <a:ext cx="419100" cy="417900"/>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grpSp>
          <p:grpSp>
            <p:nvGrpSpPr>
              <p:cNvPr id="754" name="Google Shape;2708;g1f5d965ad35_0_2695"/>
              <p:cNvGrpSpPr/>
              <p:nvPr/>
            </p:nvGrpSpPr>
            <p:grpSpPr>
              <a:xfrm>
                <a:off x="3522182" y="3846259"/>
                <a:ext cx="656388" cy="419100"/>
                <a:chOff x="3522182" y="3844987"/>
                <a:chExt cx="656388" cy="419100"/>
              </a:xfrm>
            </p:grpSpPr>
            <p:sp>
              <p:nvSpPr>
                <p:cNvPr id="1049383" name="Google Shape;2696;g1f5d965ad35_0_2695"/>
                <p:cNvSpPr/>
                <p:nvPr/>
              </p:nvSpPr>
              <p:spPr>
                <a:xfrm>
                  <a:off x="3522182" y="3996218"/>
                  <a:ext cx="115800" cy="11670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384" name="Google Shape;2709;g1f5d965ad35_0_2695"/>
                <p:cNvSpPr/>
                <p:nvPr/>
              </p:nvSpPr>
              <p:spPr>
                <a:xfrm>
                  <a:off x="3759470" y="3844987"/>
                  <a:ext cx="419100" cy="419100"/>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grpSp>
          <p:grpSp>
            <p:nvGrpSpPr>
              <p:cNvPr id="755" name="Google Shape;2710;g1f5d965ad35_0_2695"/>
              <p:cNvGrpSpPr/>
              <p:nvPr/>
            </p:nvGrpSpPr>
            <p:grpSpPr>
              <a:xfrm>
                <a:off x="3522182" y="1990447"/>
                <a:ext cx="656388" cy="417900"/>
                <a:chOff x="3522182" y="2008227"/>
                <a:chExt cx="656388" cy="417900"/>
              </a:xfrm>
            </p:grpSpPr>
            <p:sp>
              <p:nvSpPr>
                <p:cNvPr id="1049385" name="Google Shape;2692;g1f5d965ad35_0_2695"/>
                <p:cNvSpPr/>
                <p:nvPr/>
              </p:nvSpPr>
              <p:spPr>
                <a:xfrm>
                  <a:off x="3522182" y="2159271"/>
                  <a:ext cx="115800" cy="11580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386" name="Google Shape;2711;g1f5d965ad35_0_2695"/>
                <p:cNvSpPr/>
                <p:nvPr/>
              </p:nvSpPr>
              <p:spPr>
                <a:xfrm>
                  <a:off x="3759470" y="2008227"/>
                  <a:ext cx="419100" cy="417900"/>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grpSp>
          <p:grpSp>
            <p:nvGrpSpPr>
              <p:cNvPr id="756" name="Google Shape;2712;g1f5d965ad35_0_2695"/>
              <p:cNvGrpSpPr/>
              <p:nvPr/>
            </p:nvGrpSpPr>
            <p:grpSpPr>
              <a:xfrm>
                <a:off x="3522182" y="2609527"/>
                <a:ext cx="656388" cy="417900"/>
                <a:chOff x="3522182" y="2620957"/>
                <a:chExt cx="656388" cy="417900"/>
              </a:xfrm>
            </p:grpSpPr>
            <p:sp>
              <p:nvSpPr>
                <p:cNvPr id="1049387" name="Google Shape;2700;g1f5d965ad35_0_2695"/>
                <p:cNvSpPr/>
                <p:nvPr/>
              </p:nvSpPr>
              <p:spPr>
                <a:xfrm>
                  <a:off x="3522182" y="2772001"/>
                  <a:ext cx="115800" cy="11580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388" name="Google Shape;2713;g1f5d965ad35_0_2695"/>
                <p:cNvSpPr/>
                <p:nvPr/>
              </p:nvSpPr>
              <p:spPr>
                <a:xfrm>
                  <a:off x="3759470" y="2620957"/>
                  <a:ext cx="419100" cy="417900"/>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grpSp>
          <p:grpSp>
            <p:nvGrpSpPr>
              <p:cNvPr id="757" name="Google Shape;2714;g1f5d965ad35_0_2695"/>
              <p:cNvGrpSpPr/>
              <p:nvPr/>
            </p:nvGrpSpPr>
            <p:grpSpPr>
              <a:xfrm>
                <a:off x="3522182" y="4465339"/>
                <a:ext cx="656388" cy="419100"/>
                <a:chOff x="3522182" y="4457719"/>
                <a:chExt cx="656388" cy="419100"/>
              </a:xfrm>
            </p:grpSpPr>
            <p:sp>
              <p:nvSpPr>
                <p:cNvPr id="1049389" name="Google Shape;2694;g1f5d965ad35_0_2695"/>
                <p:cNvSpPr/>
                <p:nvPr/>
              </p:nvSpPr>
              <p:spPr>
                <a:xfrm>
                  <a:off x="3522182" y="4608950"/>
                  <a:ext cx="115800" cy="11670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390" name="Google Shape;2715;g1f5d965ad35_0_2695"/>
                <p:cNvSpPr/>
                <p:nvPr/>
              </p:nvSpPr>
              <p:spPr>
                <a:xfrm>
                  <a:off x="3759470" y="4457719"/>
                  <a:ext cx="419100" cy="419100"/>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grpSp>
        </p:grpSp>
      </p:grpSp>
      <p:sp>
        <p:nvSpPr>
          <p:cNvPr id="1049391" name="Google Shape;2716;g1f5d965ad35_0_2695"/>
          <p:cNvSpPr txBox="1"/>
          <p:nvPr>
            <p:ph type="body" idx="1"/>
          </p:nvPr>
        </p:nvSpPr>
        <p:spPr>
          <a:xfrm>
            <a:off x="840506" y="2665719"/>
            <a:ext cx="1714800" cy="3201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92" name="Google Shape;2717;g1f5d965ad35_0_2695"/>
          <p:cNvSpPr txBox="1"/>
          <p:nvPr>
            <p:ph type="body" idx="2"/>
          </p:nvPr>
        </p:nvSpPr>
        <p:spPr>
          <a:xfrm>
            <a:off x="4414166" y="142795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93" name="Google Shape;2718;g1f5d965ad35_0_2695"/>
          <p:cNvSpPr txBox="1"/>
          <p:nvPr>
            <p:ph type="body" idx="3"/>
          </p:nvPr>
        </p:nvSpPr>
        <p:spPr>
          <a:xfrm>
            <a:off x="4414166" y="266567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94" name="Google Shape;2719;g1f5d965ad35_0_2695"/>
          <p:cNvSpPr txBox="1"/>
          <p:nvPr>
            <p:ph type="body" idx="4"/>
          </p:nvPr>
        </p:nvSpPr>
        <p:spPr>
          <a:xfrm>
            <a:off x="4414166" y="390339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95" name="Google Shape;2720;g1f5d965ad35_0_2695"/>
          <p:cNvSpPr txBox="1"/>
          <p:nvPr>
            <p:ph type="body" idx="5"/>
          </p:nvPr>
        </p:nvSpPr>
        <p:spPr>
          <a:xfrm>
            <a:off x="4414166" y="80909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96" name="Google Shape;2721;g1f5d965ad35_0_2695"/>
          <p:cNvSpPr txBox="1"/>
          <p:nvPr>
            <p:ph type="body" idx="6"/>
          </p:nvPr>
        </p:nvSpPr>
        <p:spPr>
          <a:xfrm>
            <a:off x="4414166" y="204681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97" name="Google Shape;2722;g1f5d965ad35_0_2695"/>
          <p:cNvSpPr txBox="1"/>
          <p:nvPr>
            <p:ph type="body" idx="7"/>
          </p:nvPr>
        </p:nvSpPr>
        <p:spPr>
          <a:xfrm>
            <a:off x="4414166" y="328453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98" name="Google Shape;2723;g1f5d965ad35_0_2695"/>
          <p:cNvSpPr txBox="1"/>
          <p:nvPr>
            <p:ph type="body" idx="8"/>
          </p:nvPr>
        </p:nvSpPr>
        <p:spPr>
          <a:xfrm>
            <a:off x="4414166" y="4522260"/>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538" name="Shape 2724"/>
        <p:cNvGrpSpPr/>
        <p:nvPr/>
      </p:nvGrpSpPr>
      <p:grpSpPr>
        <a:xfrm>
          <a:off x="0" y="0"/>
          <a:ext cx="0" cy="0"/>
          <a:chOff x="0" y="0"/>
          <a:chExt cx="0" cy="0"/>
        </a:xfrm>
      </p:grpSpPr>
      <p:sp>
        <p:nvSpPr>
          <p:cNvPr id="1048711" name="Google Shape;2725;g1f5d965ad35_0_2739"/>
          <p:cNvSpPr/>
          <p:nvPr/>
        </p:nvSpPr>
        <p:spPr>
          <a:xfrm>
            <a:off x="0" y="1"/>
            <a:ext cx="9144000" cy="5143500"/>
          </a:xfrm>
          <a:prstGeom prst="rect"/>
          <a:solidFill>
            <a:srgbClr val="F2F2F2">
              <a:alpha val="94509"/>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r>
              <a:t/>
            </a:r>
            <a:endParaRPr b="1" cap="none" sz="1050" i="0" strike="noStrike" u="none">
              <a:solidFill>
                <a:schemeClr val="lt1"/>
              </a:solidFill>
              <a:latin typeface="Public Sans"/>
              <a:ea typeface="Public Sans"/>
              <a:cs typeface="Public Sans"/>
              <a:sym typeface="Public Sans"/>
            </a:endParaRPr>
          </a:p>
        </p:txBody>
      </p:sp>
      <p:pic>
        <p:nvPicPr>
          <p:cNvPr id="2097177" name="Google Shape;2726;g1f5d965ad35_0_2739"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8712" name="Google Shape;2727;g1f5d965ad35_0_2739"/>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13" name="Google Shape;2728;g1f5d965ad35_0_2739"/>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539" name="Google Shape;2729;g1f5d965ad35_0_2739"/>
          <p:cNvGrpSpPr/>
          <p:nvPr/>
        </p:nvGrpSpPr>
        <p:grpSpPr>
          <a:xfrm>
            <a:off x="716012" y="759602"/>
            <a:ext cx="3556033" cy="4132405"/>
            <a:chOff x="520700" y="759602"/>
            <a:chExt cx="3556033" cy="4132405"/>
          </a:xfrm>
        </p:grpSpPr>
        <p:cxnSp>
          <p:nvCxnSpPr>
            <p:cNvPr id="3145731" name="Google Shape;2730;g1f5d965ad35_0_2739"/>
            <p:cNvCxnSpPr>
              <a:cxnSpLocks/>
              <a:stCxn id="1048714" idx="6"/>
              <a:endCxn id="1048715" idx="2"/>
            </p:cNvCxnSpPr>
            <p:nvPr/>
          </p:nvCxnSpPr>
          <p:spPr>
            <a:xfrm rot="10800000" flipH="1">
              <a:off x="2484500" y="969338"/>
              <a:ext cx="935700" cy="18564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3145732" name="Google Shape;2733;g1f5d965ad35_0_2739"/>
            <p:cNvCxnSpPr>
              <a:cxnSpLocks/>
              <a:stCxn id="1048714" idx="6"/>
              <a:endCxn id="1048717" idx="2"/>
            </p:cNvCxnSpPr>
            <p:nvPr/>
          </p:nvCxnSpPr>
          <p:spPr>
            <a:xfrm rot="10800000" flipH="1">
              <a:off x="2484500" y="1588238"/>
              <a:ext cx="935700" cy="12375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3145733" name="Google Shape;2735;g1f5d965ad35_0_2739"/>
            <p:cNvCxnSpPr>
              <a:cxnSpLocks/>
              <a:stCxn id="1048714" idx="6"/>
              <a:endCxn id="1048723" idx="2"/>
            </p:cNvCxnSpPr>
            <p:nvPr/>
          </p:nvCxnSpPr>
          <p:spPr>
            <a:xfrm rot="10800000" flipH="1">
              <a:off x="2484500" y="2206838"/>
              <a:ext cx="935700" cy="6189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3145734" name="Google Shape;2737;g1f5d965ad35_0_2739"/>
            <p:cNvCxnSpPr>
              <a:cxnSpLocks/>
              <a:stCxn id="1048714" idx="6"/>
              <a:endCxn id="1048727" idx="2"/>
            </p:cNvCxnSpPr>
            <p:nvPr/>
          </p:nvCxnSpPr>
          <p:spPr>
            <a:xfrm>
              <a:off x="2484500" y="2825738"/>
              <a:ext cx="935700" cy="18567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3145735" name="Google Shape;2739;g1f5d965ad35_0_2739"/>
            <p:cNvCxnSpPr>
              <a:cxnSpLocks/>
              <a:stCxn id="1048714" idx="6"/>
              <a:endCxn id="1048721" idx="2"/>
            </p:cNvCxnSpPr>
            <p:nvPr/>
          </p:nvCxnSpPr>
          <p:spPr>
            <a:xfrm>
              <a:off x="2484500" y="2825738"/>
              <a:ext cx="935700" cy="12375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3145736" name="Google Shape;2741;g1f5d965ad35_0_2739"/>
            <p:cNvCxnSpPr>
              <a:cxnSpLocks/>
              <a:stCxn id="1048714" idx="6"/>
              <a:endCxn id="1048719" idx="2"/>
            </p:cNvCxnSpPr>
            <p:nvPr/>
          </p:nvCxnSpPr>
          <p:spPr>
            <a:xfrm>
              <a:off x="2484500" y="2825738"/>
              <a:ext cx="935700" cy="6192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3145737" name="Google Shape;2743;g1f5d965ad35_0_2739"/>
            <p:cNvCxnSpPr>
              <a:cxnSpLocks/>
              <a:endCxn id="1048725" idx="2"/>
            </p:cNvCxnSpPr>
            <p:nvPr/>
          </p:nvCxnSpPr>
          <p:spPr>
            <a:xfrm>
              <a:off x="2484344" y="2825833"/>
              <a:ext cx="936000" cy="0"/>
            </a:xfrm>
            <a:prstGeom prst="straightConnector1"/>
            <a:noFill/>
            <a:ln w="12700" cap="flat" cmpd="sng">
              <a:solidFill>
                <a:srgbClr val="D8D8D8"/>
              </a:solidFill>
              <a:prstDash val="solid"/>
              <a:round/>
              <a:headEnd type="none" w="sm" len="sm"/>
              <a:tailEnd type="none" w="sm" len="sm"/>
            </a:ln>
          </p:spPr>
        </p:cxnSp>
        <p:sp>
          <p:nvSpPr>
            <p:cNvPr id="1048714" name="Google Shape;2731;g1f5d965ad35_0_2739"/>
            <p:cNvSpPr/>
            <p:nvPr/>
          </p:nvSpPr>
          <p:spPr>
            <a:xfrm>
              <a:off x="520700" y="1843088"/>
              <a:ext cx="1963800" cy="1965300"/>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r>
                <a:t/>
              </a:r>
              <a:endParaRPr b="1" cap="none" sz="1500" i="1" strike="noStrike" u="none">
                <a:solidFill>
                  <a:schemeClr val="dk1"/>
                </a:solidFill>
                <a:latin typeface="Public Sans"/>
                <a:ea typeface="Public Sans"/>
                <a:cs typeface="Public Sans"/>
                <a:sym typeface="Public Sans"/>
              </a:endParaRPr>
            </a:p>
          </p:txBody>
        </p:sp>
        <p:grpSp>
          <p:nvGrpSpPr>
            <p:cNvPr id="540" name="Google Shape;2745;g1f5d965ad35_0_2739"/>
            <p:cNvGrpSpPr/>
            <p:nvPr/>
          </p:nvGrpSpPr>
          <p:grpSpPr>
            <a:xfrm>
              <a:off x="3420344" y="759602"/>
              <a:ext cx="656389" cy="4132405"/>
              <a:chOff x="3522182" y="752447"/>
              <a:chExt cx="656389" cy="4131992"/>
            </a:xfrm>
          </p:grpSpPr>
          <p:grpSp>
            <p:nvGrpSpPr>
              <p:cNvPr id="541" name="Google Shape;2746;g1f5d965ad35_0_2739"/>
              <p:cNvGrpSpPr/>
              <p:nvPr/>
            </p:nvGrpSpPr>
            <p:grpSpPr>
              <a:xfrm>
                <a:off x="3522182" y="752447"/>
                <a:ext cx="656389" cy="419100"/>
                <a:chOff x="3522182" y="782927"/>
                <a:chExt cx="656389" cy="419100"/>
              </a:xfrm>
            </p:grpSpPr>
            <p:sp>
              <p:nvSpPr>
                <p:cNvPr id="1048715" name="Google Shape;2732;g1f5d965ad35_0_2739"/>
                <p:cNvSpPr/>
                <p:nvPr/>
              </p:nvSpPr>
              <p:spPr>
                <a:xfrm>
                  <a:off x="3522182" y="934159"/>
                  <a:ext cx="115800" cy="11670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8716" name="Google Shape;2747;g1f5d965ad35_0_2739"/>
                <p:cNvSpPr/>
                <p:nvPr/>
              </p:nvSpPr>
              <p:spPr>
                <a:xfrm>
                  <a:off x="3759471" y="782927"/>
                  <a:ext cx="419100" cy="419100"/>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grpSp>
          <p:grpSp>
            <p:nvGrpSpPr>
              <p:cNvPr id="542" name="Google Shape;2748;g1f5d965ad35_0_2739"/>
              <p:cNvGrpSpPr/>
              <p:nvPr/>
            </p:nvGrpSpPr>
            <p:grpSpPr>
              <a:xfrm>
                <a:off x="3522182" y="1371527"/>
                <a:ext cx="656388" cy="419100"/>
                <a:chOff x="3522182" y="1395657"/>
                <a:chExt cx="656388" cy="419100"/>
              </a:xfrm>
            </p:grpSpPr>
            <p:sp>
              <p:nvSpPr>
                <p:cNvPr id="1048717" name="Google Shape;2734;g1f5d965ad35_0_2739"/>
                <p:cNvSpPr/>
                <p:nvPr/>
              </p:nvSpPr>
              <p:spPr>
                <a:xfrm>
                  <a:off x="3522182" y="1546889"/>
                  <a:ext cx="115800" cy="11670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8718" name="Google Shape;2749;g1f5d965ad35_0_2739"/>
                <p:cNvSpPr/>
                <p:nvPr/>
              </p:nvSpPr>
              <p:spPr>
                <a:xfrm>
                  <a:off x="3759470" y="1395657"/>
                  <a:ext cx="419100" cy="419100"/>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grpSp>
          <p:grpSp>
            <p:nvGrpSpPr>
              <p:cNvPr id="543" name="Google Shape;2750;g1f5d965ad35_0_2739"/>
              <p:cNvGrpSpPr/>
              <p:nvPr/>
            </p:nvGrpSpPr>
            <p:grpSpPr>
              <a:xfrm>
                <a:off x="3522182" y="3228607"/>
                <a:ext cx="656388" cy="417900"/>
                <a:chOff x="3522182" y="3233686"/>
                <a:chExt cx="656388" cy="417900"/>
              </a:xfrm>
            </p:grpSpPr>
            <p:sp>
              <p:nvSpPr>
                <p:cNvPr id="1048719" name="Google Shape;2742;g1f5d965ad35_0_2739"/>
                <p:cNvSpPr/>
                <p:nvPr/>
              </p:nvSpPr>
              <p:spPr>
                <a:xfrm>
                  <a:off x="3522182" y="3384730"/>
                  <a:ext cx="115800" cy="11580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8720" name="Google Shape;2751;g1f5d965ad35_0_2739"/>
                <p:cNvSpPr/>
                <p:nvPr/>
              </p:nvSpPr>
              <p:spPr>
                <a:xfrm>
                  <a:off x="3759470" y="3233686"/>
                  <a:ext cx="419100" cy="417900"/>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grpSp>
          <p:grpSp>
            <p:nvGrpSpPr>
              <p:cNvPr id="544" name="Google Shape;2752;g1f5d965ad35_0_2739"/>
              <p:cNvGrpSpPr/>
              <p:nvPr/>
            </p:nvGrpSpPr>
            <p:grpSpPr>
              <a:xfrm>
                <a:off x="3522182" y="3846259"/>
                <a:ext cx="656388" cy="419100"/>
                <a:chOff x="3522182" y="3844987"/>
                <a:chExt cx="656388" cy="419100"/>
              </a:xfrm>
            </p:grpSpPr>
            <p:sp>
              <p:nvSpPr>
                <p:cNvPr id="1048721" name="Google Shape;2740;g1f5d965ad35_0_2739"/>
                <p:cNvSpPr/>
                <p:nvPr/>
              </p:nvSpPr>
              <p:spPr>
                <a:xfrm>
                  <a:off x="3522182" y="3996218"/>
                  <a:ext cx="115800" cy="11670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8722" name="Google Shape;2753;g1f5d965ad35_0_2739"/>
                <p:cNvSpPr/>
                <p:nvPr/>
              </p:nvSpPr>
              <p:spPr>
                <a:xfrm>
                  <a:off x="3759470" y="3844987"/>
                  <a:ext cx="419100" cy="419100"/>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grpSp>
          <p:grpSp>
            <p:nvGrpSpPr>
              <p:cNvPr id="545" name="Google Shape;2754;g1f5d965ad35_0_2739"/>
              <p:cNvGrpSpPr/>
              <p:nvPr/>
            </p:nvGrpSpPr>
            <p:grpSpPr>
              <a:xfrm>
                <a:off x="3522182" y="1990447"/>
                <a:ext cx="656388" cy="417900"/>
                <a:chOff x="3522182" y="2008227"/>
                <a:chExt cx="656388" cy="417900"/>
              </a:xfrm>
            </p:grpSpPr>
            <p:sp>
              <p:nvSpPr>
                <p:cNvPr id="1048723" name="Google Shape;2736;g1f5d965ad35_0_2739"/>
                <p:cNvSpPr/>
                <p:nvPr/>
              </p:nvSpPr>
              <p:spPr>
                <a:xfrm>
                  <a:off x="3522182" y="2159271"/>
                  <a:ext cx="115800" cy="11580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8724" name="Google Shape;2755;g1f5d965ad35_0_2739"/>
                <p:cNvSpPr/>
                <p:nvPr/>
              </p:nvSpPr>
              <p:spPr>
                <a:xfrm>
                  <a:off x="3759470" y="2008227"/>
                  <a:ext cx="419100" cy="417900"/>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grpSp>
          <p:grpSp>
            <p:nvGrpSpPr>
              <p:cNvPr id="546" name="Google Shape;2756;g1f5d965ad35_0_2739"/>
              <p:cNvGrpSpPr/>
              <p:nvPr/>
            </p:nvGrpSpPr>
            <p:grpSpPr>
              <a:xfrm>
                <a:off x="3522182" y="2609527"/>
                <a:ext cx="656388" cy="417900"/>
                <a:chOff x="3522182" y="2620957"/>
                <a:chExt cx="656388" cy="417900"/>
              </a:xfrm>
            </p:grpSpPr>
            <p:sp>
              <p:nvSpPr>
                <p:cNvPr id="1048725" name="Google Shape;2744;g1f5d965ad35_0_2739"/>
                <p:cNvSpPr/>
                <p:nvPr/>
              </p:nvSpPr>
              <p:spPr>
                <a:xfrm>
                  <a:off x="3522182" y="2772001"/>
                  <a:ext cx="115800" cy="11580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8726" name="Google Shape;2757;g1f5d965ad35_0_2739"/>
                <p:cNvSpPr/>
                <p:nvPr/>
              </p:nvSpPr>
              <p:spPr>
                <a:xfrm>
                  <a:off x="3759470" y="2620957"/>
                  <a:ext cx="419100" cy="417900"/>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grpSp>
          <p:grpSp>
            <p:nvGrpSpPr>
              <p:cNvPr id="547" name="Google Shape;2758;g1f5d965ad35_0_2739"/>
              <p:cNvGrpSpPr/>
              <p:nvPr/>
            </p:nvGrpSpPr>
            <p:grpSpPr>
              <a:xfrm>
                <a:off x="3522182" y="4465339"/>
                <a:ext cx="656388" cy="419100"/>
                <a:chOff x="3522182" y="4457719"/>
                <a:chExt cx="656388" cy="419100"/>
              </a:xfrm>
            </p:grpSpPr>
            <p:sp>
              <p:nvSpPr>
                <p:cNvPr id="1048727" name="Google Shape;2738;g1f5d965ad35_0_2739"/>
                <p:cNvSpPr/>
                <p:nvPr/>
              </p:nvSpPr>
              <p:spPr>
                <a:xfrm>
                  <a:off x="3522182" y="4608950"/>
                  <a:ext cx="115800" cy="11670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8728" name="Google Shape;2759;g1f5d965ad35_0_2739"/>
                <p:cNvSpPr/>
                <p:nvPr/>
              </p:nvSpPr>
              <p:spPr>
                <a:xfrm>
                  <a:off x="3759470" y="4457719"/>
                  <a:ext cx="419100" cy="419100"/>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grpSp>
        </p:grpSp>
      </p:grpSp>
      <p:sp>
        <p:nvSpPr>
          <p:cNvPr id="1048729" name="Google Shape;2760;g1f5d965ad35_0_2739"/>
          <p:cNvSpPr txBox="1"/>
          <p:nvPr>
            <p:ph type="body" idx="1"/>
          </p:nvPr>
        </p:nvSpPr>
        <p:spPr>
          <a:xfrm>
            <a:off x="840506" y="2665719"/>
            <a:ext cx="1714800" cy="3201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30" name="Google Shape;2761;g1f5d965ad35_0_2739"/>
          <p:cNvSpPr txBox="1"/>
          <p:nvPr>
            <p:ph type="body" idx="2"/>
          </p:nvPr>
        </p:nvSpPr>
        <p:spPr>
          <a:xfrm>
            <a:off x="4414166" y="142795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31" name="Google Shape;2762;g1f5d965ad35_0_2739"/>
          <p:cNvSpPr txBox="1"/>
          <p:nvPr>
            <p:ph type="body" idx="3"/>
          </p:nvPr>
        </p:nvSpPr>
        <p:spPr>
          <a:xfrm>
            <a:off x="4414166" y="266567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32" name="Google Shape;2763;g1f5d965ad35_0_2739"/>
          <p:cNvSpPr txBox="1"/>
          <p:nvPr>
            <p:ph type="body" idx="4"/>
          </p:nvPr>
        </p:nvSpPr>
        <p:spPr>
          <a:xfrm>
            <a:off x="4414166" y="390339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33" name="Google Shape;2764;g1f5d965ad35_0_2739"/>
          <p:cNvSpPr txBox="1"/>
          <p:nvPr>
            <p:ph type="body" idx="5"/>
          </p:nvPr>
        </p:nvSpPr>
        <p:spPr>
          <a:xfrm>
            <a:off x="4414166" y="80909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34" name="Google Shape;2765;g1f5d965ad35_0_2739"/>
          <p:cNvSpPr txBox="1"/>
          <p:nvPr>
            <p:ph type="body" idx="6"/>
          </p:nvPr>
        </p:nvSpPr>
        <p:spPr>
          <a:xfrm>
            <a:off x="4414166" y="204681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35" name="Google Shape;2766;g1f5d965ad35_0_2739"/>
          <p:cNvSpPr txBox="1"/>
          <p:nvPr>
            <p:ph type="body" idx="7"/>
          </p:nvPr>
        </p:nvSpPr>
        <p:spPr>
          <a:xfrm>
            <a:off x="4414166" y="328453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36" name="Google Shape;2767;g1f5d965ad35_0_2739"/>
          <p:cNvSpPr txBox="1"/>
          <p:nvPr>
            <p:ph type="body" idx="8"/>
          </p:nvPr>
        </p:nvSpPr>
        <p:spPr>
          <a:xfrm>
            <a:off x="4414166" y="4522260"/>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854" name="Shape 2768"/>
        <p:cNvGrpSpPr/>
        <p:nvPr/>
      </p:nvGrpSpPr>
      <p:grpSpPr>
        <a:xfrm>
          <a:off x="0" y="0"/>
          <a:ext cx="0" cy="0"/>
          <a:chOff x="0" y="0"/>
          <a:chExt cx="0" cy="0"/>
        </a:xfrm>
      </p:grpSpPr>
      <p:sp>
        <p:nvSpPr>
          <p:cNvPr id="1049826" name="Google Shape;2769;g1f5d965ad35_0_2783"/>
          <p:cNvSpPr/>
          <p:nvPr/>
        </p:nvSpPr>
        <p:spPr>
          <a:xfrm>
            <a:off x="0" y="1"/>
            <a:ext cx="9144000" cy="5143500"/>
          </a:xfrm>
          <a:prstGeom prst="rect"/>
          <a:solidFill>
            <a:srgbClr val="F2F2F2">
              <a:alpha val="94509"/>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r>
              <a:t/>
            </a:r>
            <a:endParaRPr b="1" cap="none" sz="1050" i="0" strike="noStrike" u="none">
              <a:solidFill>
                <a:schemeClr val="lt1"/>
              </a:solidFill>
              <a:latin typeface="Public Sans"/>
              <a:ea typeface="Public Sans"/>
              <a:cs typeface="Public Sans"/>
              <a:sym typeface="Public Sans"/>
            </a:endParaRPr>
          </a:p>
        </p:txBody>
      </p:sp>
      <p:pic>
        <p:nvPicPr>
          <p:cNvPr id="2097325" name="Google Shape;2770;g1f5d965ad35_0_2783"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9827" name="Google Shape;2771;g1f5d965ad35_0_2783"/>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828" name="Google Shape;2772;g1f5d965ad35_0_2783"/>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855" name="Google Shape;2773;g1f5d965ad35_0_2783"/>
          <p:cNvGrpSpPr/>
          <p:nvPr/>
        </p:nvGrpSpPr>
        <p:grpSpPr>
          <a:xfrm>
            <a:off x="716012" y="759602"/>
            <a:ext cx="3556033" cy="4132405"/>
            <a:chOff x="520700" y="759602"/>
            <a:chExt cx="3556033" cy="4132405"/>
          </a:xfrm>
        </p:grpSpPr>
        <p:cxnSp>
          <p:nvCxnSpPr>
            <p:cNvPr id="3145871" name="Google Shape;2774;g1f5d965ad35_0_2783"/>
            <p:cNvCxnSpPr>
              <a:cxnSpLocks/>
              <a:stCxn id="1049829" idx="6"/>
              <a:endCxn id="1049830" idx="2"/>
            </p:cNvCxnSpPr>
            <p:nvPr/>
          </p:nvCxnSpPr>
          <p:spPr>
            <a:xfrm rot="10800000" flipH="1">
              <a:off x="2484500" y="969338"/>
              <a:ext cx="935700" cy="18564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3145872" name="Google Shape;2777;g1f5d965ad35_0_2783"/>
            <p:cNvCxnSpPr>
              <a:cxnSpLocks/>
              <a:stCxn id="1049829" idx="6"/>
              <a:endCxn id="1049832" idx="2"/>
            </p:cNvCxnSpPr>
            <p:nvPr/>
          </p:nvCxnSpPr>
          <p:spPr>
            <a:xfrm rot="10800000" flipH="1">
              <a:off x="2484500" y="1588238"/>
              <a:ext cx="935700" cy="12375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3145873" name="Google Shape;2779;g1f5d965ad35_0_2783"/>
            <p:cNvCxnSpPr>
              <a:cxnSpLocks/>
              <a:stCxn id="1049829" idx="6"/>
              <a:endCxn id="1049838" idx="2"/>
            </p:cNvCxnSpPr>
            <p:nvPr/>
          </p:nvCxnSpPr>
          <p:spPr>
            <a:xfrm rot="10800000" flipH="1">
              <a:off x="2484500" y="2206838"/>
              <a:ext cx="935700" cy="6189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3145874" name="Google Shape;2781;g1f5d965ad35_0_2783"/>
            <p:cNvCxnSpPr>
              <a:cxnSpLocks/>
              <a:stCxn id="1049829" idx="6"/>
              <a:endCxn id="1049842" idx="2"/>
            </p:cNvCxnSpPr>
            <p:nvPr/>
          </p:nvCxnSpPr>
          <p:spPr>
            <a:xfrm>
              <a:off x="2484500" y="2825738"/>
              <a:ext cx="935700" cy="18567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3145875" name="Google Shape;2783;g1f5d965ad35_0_2783"/>
            <p:cNvCxnSpPr>
              <a:cxnSpLocks/>
              <a:stCxn id="1049829" idx="6"/>
              <a:endCxn id="1049836" idx="2"/>
            </p:cNvCxnSpPr>
            <p:nvPr/>
          </p:nvCxnSpPr>
          <p:spPr>
            <a:xfrm>
              <a:off x="2484500" y="2825738"/>
              <a:ext cx="935700" cy="12375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3145876" name="Google Shape;2785;g1f5d965ad35_0_2783"/>
            <p:cNvCxnSpPr>
              <a:cxnSpLocks/>
              <a:stCxn id="1049829" idx="6"/>
              <a:endCxn id="1049834" idx="2"/>
            </p:cNvCxnSpPr>
            <p:nvPr/>
          </p:nvCxnSpPr>
          <p:spPr>
            <a:xfrm>
              <a:off x="2484500" y="2825738"/>
              <a:ext cx="935700" cy="6192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3145877" name="Google Shape;2787;g1f5d965ad35_0_2783"/>
            <p:cNvCxnSpPr>
              <a:cxnSpLocks/>
              <a:endCxn id="1049840" idx="2"/>
            </p:cNvCxnSpPr>
            <p:nvPr/>
          </p:nvCxnSpPr>
          <p:spPr>
            <a:xfrm>
              <a:off x="2484344" y="2825833"/>
              <a:ext cx="936000" cy="0"/>
            </a:xfrm>
            <a:prstGeom prst="straightConnector1"/>
            <a:noFill/>
            <a:ln w="12700" cap="flat" cmpd="sng">
              <a:solidFill>
                <a:srgbClr val="D8D8D8"/>
              </a:solidFill>
              <a:prstDash val="solid"/>
              <a:round/>
              <a:headEnd type="none" w="sm" len="sm"/>
              <a:tailEnd type="none" w="sm" len="sm"/>
            </a:ln>
          </p:spPr>
        </p:cxnSp>
        <p:sp>
          <p:nvSpPr>
            <p:cNvPr id="1049829" name="Google Shape;2775;g1f5d965ad35_0_2783"/>
            <p:cNvSpPr/>
            <p:nvPr/>
          </p:nvSpPr>
          <p:spPr>
            <a:xfrm>
              <a:off x="520700" y="1843088"/>
              <a:ext cx="1963800" cy="1965300"/>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r>
                <a:t/>
              </a:r>
              <a:endParaRPr b="1" cap="none" sz="1500" i="1" strike="noStrike" u="none">
                <a:solidFill>
                  <a:schemeClr val="dk1"/>
                </a:solidFill>
                <a:latin typeface="Public Sans"/>
                <a:ea typeface="Public Sans"/>
                <a:cs typeface="Public Sans"/>
                <a:sym typeface="Public Sans"/>
              </a:endParaRPr>
            </a:p>
          </p:txBody>
        </p:sp>
        <p:grpSp>
          <p:nvGrpSpPr>
            <p:cNvPr id="856" name="Google Shape;2789;g1f5d965ad35_0_2783"/>
            <p:cNvGrpSpPr/>
            <p:nvPr/>
          </p:nvGrpSpPr>
          <p:grpSpPr>
            <a:xfrm>
              <a:off x="3420344" y="759602"/>
              <a:ext cx="656389" cy="4132405"/>
              <a:chOff x="3522182" y="752447"/>
              <a:chExt cx="656389" cy="4131992"/>
            </a:xfrm>
          </p:grpSpPr>
          <p:grpSp>
            <p:nvGrpSpPr>
              <p:cNvPr id="857" name="Google Shape;2790;g1f5d965ad35_0_2783"/>
              <p:cNvGrpSpPr/>
              <p:nvPr/>
            </p:nvGrpSpPr>
            <p:grpSpPr>
              <a:xfrm>
                <a:off x="3522182" y="752447"/>
                <a:ext cx="656389" cy="419100"/>
                <a:chOff x="3522182" y="782927"/>
                <a:chExt cx="656389" cy="419100"/>
              </a:xfrm>
            </p:grpSpPr>
            <p:sp>
              <p:nvSpPr>
                <p:cNvPr id="1049830" name="Google Shape;2776;g1f5d965ad35_0_2783"/>
                <p:cNvSpPr/>
                <p:nvPr/>
              </p:nvSpPr>
              <p:spPr>
                <a:xfrm>
                  <a:off x="3522182" y="934159"/>
                  <a:ext cx="115800" cy="11670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831" name="Google Shape;2791;g1f5d965ad35_0_2783"/>
                <p:cNvSpPr/>
                <p:nvPr/>
              </p:nvSpPr>
              <p:spPr>
                <a:xfrm>
                  <a:off x="3759471" y="782927"/>
                  <a:ext cx="419100" cy="419100"/>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grpSp>
          <p:grpSp>
            <p:nvGrpSpPr>
              <p:cNvPr id="858" name="Google Shape;2792;g1f5d965ad35_0_2783"/>
              <p:cNvGrpSpPr/>
              <p:nvPr/>
            </p:nvGrpSpPr>
            <p:grpSpPr>
              <a:xfrm>
                <a:off x="3522182" y="1371527"/>
                <a:ext cx="656388" cy="419100"/>
                <a:chOff x="3522182" y="1395657"/>
                <a:chExt cx="656388" cy="419100"/>
              </a:xfrm>
            </p:grpSpPr>
            <p:sp>
              <p:nvSpPr>
                <p:cNvPr id="1049832" name="Google Shape;2778;g1f5d965ad35_0_2783"/>
                <p:cNvSpPr/>
                <p:nvPr/>
              </p:nvSpPr>
              <p:spPr>
                <a:xfrm>
                  <a:off x="3522182" y="1546889"/>
                  <a:ext cx="115800" cy="11670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833" name="Google Shape;2793;g1f5d965ad35_0_2783"/>
                <p:cNvSpPr/>
                <p:nvPr/>
              </p:nvSpPr>
              <p:spPr>
                <a:xfrm>
                  <a:off x="3759470" y="1395657"/>
                  <a:ext cx="419100" cy="419100"/>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grpSp>
          <p:grpSp>
            <p:nvGrpSpPr>
              <p:cNvPr id="859" name="Google Shape;2794;g1f5d965ad35_0_2783"/>
              <p:cNvGrpSpPr/>
              <p:nvPr/>
            </p:nvGrpSpPr>
            <p:grpSpPr>
              <a:xfrm>
                <a:off x="3522182" y="3228607"/>
                <a:ext cx="656388" cy="417900"/>
                <a:chOff x="3522182" y="3233686"/>
                <a:chExt cx="656388" cy="417900"/>
              </a:xfrm>
            </p:grpSpPr>
            <p:sp>
              <p:nvSpPr>
                <p:cNvPr id="1049834" name="Google Shape;2786;g1f5d965ad35_0_2783"/>
                <p:cNvSpPr/>
                <p:nvPr/>
              </p:nvSpPr>
              <p:spPr>
                <a:xfrm>
                  <a:off x="3522182" y="3384730"/>
                  <a:ext cx="115800" cy="11580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835" name="Google Shape;2795;g1f5d965ad35_0_2783"/>
                <p:cNvSpPr/>
                <p:nvPr/>
              </p:nvSpPr>
              <p:spPr>
                <a:xfrm>
                  <a:off x="3759470" y="3233686"/>
                  <a:ext cx="419100" cy="417900"/>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grpSp>
          <p:grpSp>
            <p:nvGrpSpPr>
              <p:cNvPr id="860" name="Google Shape;2796;g1f5d965ad35_0_2783"/>
              <p:cNvGrpSpPr/>
              <p:nvPr/>
            </p:nvGrpSpPr>
            <p:grpSpPr>
              <a:xfrm>
                <a:off x="3522182" y="3846259"/>
                <a:ext cx="656388" cy="419100"/>
                <a:chOff x="3522182" y="3844987"/>
                <a:chExt cx="656388" cy="419100"/>
              </a:xfrm>
            </p:grpSpPr>
            <p:sp>
              <p:nvSpPr>
                <p:cNvPr id="1049836" name="Google Shape;2784;g1f5d965ad35_0_2783"/>
                <p:cNvSpPr/>
                <p:nvPr/>
              </p:nvSpPr>
              <p:spPr>
                <a:xfrm>
                  <a:off x="3522182" y="3996218"/>
                  <a:ext cx="115800" cy="11670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837" name="Google Shape;2797;g1f5d965ad35_0_2783"/>
                <p:cNvSpPr/>
                <p:nvPr/>
              </p:nvSpPr>
              <p:spPr>
                <a:xfrm>
                  <a:off x="3759470" y="3844987"/>
                  <a:ext cx="419100" cy="419100"/>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grpSp>
          <p:grpSp>
            <p:nvGrpSpPr>
              <p:cNvPr id="861" name="Google Shape;2798;g1f5d965ad35_0_2783"/>
              <p:cNvGrpSpPr/>
              <p:nvPr/>
            </p:nvGrpSpPr>
            <p:grpSpPr>
              <a:xfrm>
                <a:off x="3522182" y="1990447"/>
                <a:ext cx="656388" cy="417900"/>
                <a:chOff x="3522182" y="2008227"/>
                <a:chExt cx="656388" cy="417900"/>
              </a:xfrm>
            </p:grpSpPr>
            <p:sp>
              <p:nvSpPr>
                <p:cNvPr id="1049838" name="Google Shape;2780;g1f5d965ad35_0_2783"/>
                <p:cNvSpPr/>
                <p:nvPr/>
              </p:nvSpPr>
              <p:spPr>
                <a:xfrm>
                  <a:off x="3522182" y="2159271"/>
                  <a:ext cx="115800" cy="11580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839" name="Google Shape;2799;g1f5d965ad35_0_2783"/>
                <p:cNvSpPr/>
                <p:nvPr/>
              </p:nvSpPr>
              <p:spPr>
                <a:xfrm>
                  <a:off x="3759470" y="2008227"/>
                  <a:ext cx="419100" cy="417900"/>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grpSp>
          <p:grpSp>
            <p:nvGrpSpPr>
              <p:cNvPr id="862" name="Google Shape;2800;g1f5d965ad35_0_2783"/>
              <p:cNvGrpSpPr/>
              <p:nvPr/>
            </p:nvGrpSpPr>
            <p:grpSpPr>
              <a:xfrm>
                <a:off x="3522182" y="2609527"/>
                <a:ext cx="656388" cy="417900"/>
                <a:chOff x="3522182" y="2620957"/>
                <a:chExt cx="656388" cy="417900"/>
              </a:xfrm>
            </p:grpSpPr>
            <p:sp>
              <p:nvSpPr>
                <p:cNvPr id="1049840" name="Google Shape;2788;g1f5d965ad35_0_2783"/>
                <p:cNvSpPr/>
                <p:nvPr/>
              </p:nvSpPr>
              <p:spPr>
                <a:xfrm>
                  <a:off x="3522182" y="2772001"/>
                  <a:ext cx="115800" cy="11580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841" name="Google Shape;2801;g1f5d965ad35_0_2783"/>
                <p:cNvSpPr/>
                <p:nvPr/>
              </p:nvSpPr>
              <p:spPr>
                <a:xfrm>
                  <a:off x="3759470" y="2620957"/>
                  <a:ext cx="419100" cy="417900"/>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grpSp>
          <p:grpSp>
            <p:nvGrpSpPr>
              <p:cNvPr id="863" name="Google Shape;2802;g1f5d965ad35_0_2783"/>
              <p:cNvGrpSpPr/>
              <p:nvPr/>
            </p:nvGrpSpPr>
            <p:grpSpPr>
              <a:xfrm>
                <a:off x="3522182" y="4465339"/>
                <a:ext cx="656388" cy="419100"/>
                <a:chOff x="3522182" y="4457719"/>
                <a:chExt cx="656388" cy="419100"/>
              </a:xfrm>
            </p:grpSpPr>
            <p:sp>
              <p:nvSpPr>
                <p:cNvPr id="1049842" name="Google Shape;2782;g1f5d965ad35_0_2783"/>
                <p:cNvSpPr/>
                <p:nvPr/>
              </p:nvSpPr>
              <p:spPr>
                <a:xfrm>
                  <a:off x="3522182" y="4608950"/>
                  <a:ext cx="115800" cy="11670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843" name="Google Shape;2803;g1f5d965ad35_0_2783"/>
                <p:cNvSpPr/>
                <p:nvPr/>
              </p:nvSpPr>
              <p:spPr>
                <a:xfrm>
                  <a:off x="3759470" y="4457719"/>
                  <a:ext cx="419100" cy="419100"/>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grpSp>
        </p:grpSp>
      </p:grpSp>
      <p:sp>
        <p:nvSpPr>
          <p:cNvPr id="1049844" name="Google Shape;2804;g1f5d965ad35_0_2783"/>
          <p:cNvSpPr txBox="1"/>
          <p:nvPr>
            <p:ph type="body" idx="1"/>
          </p:nvPr>
        </p:nvSpPr>
        <p:spPr>
          <a:xfrm>
            <a:off x="840506" y="2665719"/>
            <a:ext cx="1714800" cy="3201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845" name="Google Shape;2805;g1f5d965ad35_0_2783"/>
          <p:cNvSpPr txBox="1"/>
          <p:nvPr>
            <p:ph type="body" idx="2"/>
          </p:nvPr>
        </p:nvSpPr>
        <p:spPr>
          <a:xfrm>
            <a:off x="4414166" y="142795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846" name="Google Shape;2806;g1f5d965ad35_0_2783"/>
          <p:cNvSpPr txBox="1"/>
          <p:nvPr>
            <p:ph type="body" idx="3"/>
          </p:nvPr>
        </p:nvSpPr>
        <p:spPr>
          <a:xfrm>
            <a:off x="4414166" y="266567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847" name="Google Shape;2807;g1f5d965ad35_0_2783"/>
          <p:cNvSpPr txBox="1"/>
          <p:nvPr>
            <p:ph type="body" idx="4"/>
          </p:nvPr>
        </p:nvSpPr>
        <p:spPr>
          <a:xfrm>
            <a:off x="4414166" y="390339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848" name="Google Shape;2808;g1f5d965ad35_0_2783"/>
          <p:cNvSpPr txBox="1"/>
          <p:nvPr>
            <p:ph type="body" idx="5"/>
          </p:nvPr>
        </p:nvSpPr>
        <p:spPr>
          <a:xfrm>
            <a:off x="4414166" y="80909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849" name="Google Shape;2809;g1f5d965ad35_0_2783"/>
          <p:cNvSpPr txBox="1"/>
          <p:nvPr>
            <p:ph type="body" idx="6"/>
          </p:nvPr>
        </p:nvSpPr>
        <p:spPr>
          <a:xfrm>
            <a:off x="4414166" y="204681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850" name="Google Shape;2810;g1f5d965ad35_0_2783"/>
          <p:cNvSpPr txBox="1"/>
          <p:nvPr>
            <p:ph type="body" idx="7"/>
          </p:nvPr>
        </p:nvSpPr>
        <p:spPr>
          <a:xfrm>
            <a:off x="4414166" y="328453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851" name="Google Shape;2811;g1f5d965ad35_0_2783"/>
          <p:cNvSpPr txBox="1"/>
          <p:nvPr>
            <p:ph type="body" idx="8"/>
          </p:nvPr>
        </p:nvSpPr>
        <p:spPr>
          <a:xfrm>
            <a:off x="4414166" y="4522260"/>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683" name="Shape 2812"/>
        <p:cNvGrpSpPr/>
        <p:nvPr/>
      </p:nvGrpSpPr>
      <p:grpSpPr>
        <a:xfrm>
          <a:off x="0" y="0"/>
          <a:ext cx="0" cy="0"/>
          <a:chOff x="0" y="0"/>
          <a:chExt cx="0" cy="0"/>
        </a:xfrm>
      </p:grpSpPr>
      <p:pic>
        <p:nvPicPr>
          <p:cNvPr id="2097239" name="Google Shape;2813;g1f5d965ad35_0_2827"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9211" name="Google Shape;2814;g1f5d965ad35_0_2827"/>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12" name="Google Shape;2815;g1f5d965ad35_0_2827"/>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684" name="Google Shape;2816;g1f5d965ad35_0_2827"/>
          <p:cNvGrpSpPr/>
          <p:nvPr/>
        </p:nvGrpSpPr>
        <p:grpSpPr>
          <a:xfrm>
            <a:off x="1060707" y="857568"/>
            <a:ext cx="3060725" cy="3921062"/>
            <a:chOff x="520700" y="865188"/>
            <a:chExt cx="3060725" cy="3921062"/>
          </a:xfrm>
        </p:grpSpPr>
        <p:cxnSp>
          <p:nvCxnSpPr>
            <p:cNvPr id="3145799" name="Google Shape;2817;g1f5d965ad35_0_2827"/>
            <p:cNvCxnSpPr>
              <a:cxnSpLocks/>
              <a:stCxn id="1049213" idx="6"/>
              <a:endCxn id="1049214" idx="2"/>
            </p:cNvCxnSpPr>
            <p:nvPr/>
          </p:nvCxnSpPr>
          <p:spPr>
            <a:xfrm rot="10800000" flipH="1">
              <a:off x="2484500" y="969038"/>
              <a:ext cx="890400" cy="18567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3145800" name="Google Shape;2820;g1f5d965ad35_0_2827"/>
            <p:cNvCxnSpPr>
              <a:cxnSpLocks/>
              <a:stCxn id="1049213" idx="6"/>
              <a:endCxn id="1049215" idx="2"/>
            </p:cNvCxnSpPr>
            <p:nvPr/>
          </p:nvCxnSpPr>
          <p:spPr>
            <a:xfrm rot="10800000" flipH="1">
              <a:off x="2484500" y="1588238"/>
              <a:ext cx="890400" cy="12375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3145801" name="Google Shape;2822;g1f5d965ad35_0_2827"/>
            <p:cNvCxnSpPr>
              <a:cxnSpLocks/>
              <a:stCxn id="1049213" idx="6"/>
              <a:endCxn id="1049218" idx="2"/>
            </p:cNvCxnSpPr>
            <p:nvPr/>
          </p:nvCxnSpPr>
          <p:spPr>
            <a:xfrm rot="10800000" flipH="1">
              <a:off x="2484500" y="2206538"/>
              <a:ext cx="890400" cy="6192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3145802" name="Google Shape;2824;g1f5d965ad35_0_2827"/>
            <p:cNvCxnSpPr>
              <a:cxnSpLocks/>
              <a:stCxn id="1049213" idx="6"/>
              <a:endCxn id="1049220" idx="2"/>
            </p:cNvCxnSpPr>
            <p:nvPr/>
          </p:nvCxnSpPr>
          <p:spPr>
            <a:xfrm>
              <a:off x="2484500" y="2825738"/>
              <a:ext cx="890400" cy="18567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3145803" name="Google Shape;2826;g1f5d965ad35_0_2827"/>
            <p:cNvCxnSpPr>
              <a:cxnSpLocks/>
              <a:stCxn id="1049213" idx="6"/>
              <a:endCxn id="1049217" idx="2"/>
            </p:cNvCxnSpPr>
            <p:nvPr/>
          </p:nvCxnSpPr>
          <p:spPr>
            <a:xfrm>
              <a:off x="2484500" y="2825738"/>
              <a:ext cx="890400" cy="12375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3145804" name="Google Shape;2828;g1f5d965ad35_0_2827"/>
            <p:cNvCxnSpPr>
              <a:cxnSpLocks/>
              <a:stCxn id="1049213" idx="6"/>
              <a:endCxn id="1049216" idx="2"/>
            </p:cNvCxnSpPr>
            <p:nvPr/>
          </p:nvCxnSpPr>
          <p:spPr>
            <a:xfrm>
              <a:off x="2484500" y="2825738"/>
              <a:ext cx="890400" cy="6192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3145805" name="Google Shape;2830;g1f5d965ad35_0_2827"/>
            <p:cNvCxnSpPr>
              <a:cxnSpLocks/>
              <a:endCxn id="1049219" idx="2"/>
            </p:cNvCxnSpPr>
            <p:nvPr/>
          </p:nvCxnSpPr>
          <p:spPr>
            <a:xfrm>
              <a:off x="2484325" y="2825763"/>
              <a:ext cx="890700" cy="0"/>
            </a:xfrm>
            <a:prstGeom prst="straightConnector1"/>
            <a:noFill/>
            <a:ln w="12700" cap="flat" cmpd="sng">
              <a:solidFill>
                <a:srgbClr val="D8D8D8"/>
              </a:solidFill>
              <a:prstDash val="solid"/>
              <a:round/>
              <a:headEnd type="none" w="sm" len="sm"/>
              <a:tailEnd type="none" w="sm" len="sm"/>
            </a:ln>
          </p:spPr>
        </p:cxnSp>
        <p:sp>
          <p:nvSpPr>
            <p:cNvPr id="1049213" name="Google Shape;2818;g1f5d965ad35_0_2827"/>
            <p:cNvSpPr/>
            <p:nvPr/>
          </p:nvSpPr>
          <p:spPr>
            <a:xfrm>
              <a:off x="520700" y="1843088"/>
              <a:ext cx="1963800" cy="1965300"/>
            </a:xfrm>
            <a:prstGeom prst="ellipse"/>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r>
                <a:t/>
              </a:r>
              <a:endParaRPr b="1" cap="none" sz="1500" i="1" strike="noStrike" u="none">
                <a:solidFill>
                  <a:schemeClr val="dk1"/>
                </a:solidFill>
                <a:latin typeface="Public Sans"/>
                <a:ea typeface="Public Sans"/>
                <a:cs typeface="Public Sans"/>
                <a:sym typeface="Public Sans"/>
              </a:endParaRPr>
            </a:p>
          </p:txBody>
        </p:sp>
        <p:sp>
          <p:nvSpPr>
            <p:cNvPr id="1049214" name="Google Shape;2819;g1f5d965ad35_0_2827"/>
            <p:cNvSpPr/>
            <p:nvPr/>
          </p:nvSpPr>
          <p:spPr>
            <a:xfrm>
              <a:off x="3375025" y="865188"/>
              <a:ext cx="206400" cy="207900"/>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215" name="Google Shape;2821;g1f5d965ad35_0_2827"/>
            <p:cNvSpPr/>
            <p:nvPr/>
          </p:nvSpPr>
          <p:spPr>
            <a:xfrm>
              <a:off x="3375025" y="1484313"/>
              <a:ext cx="206400" cy="207900"/>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216" name="Google Shape;2829;g1f5d965ad35_0_2827"/>
            <p:cNvSpPr/>
            <p:nvPr/>
          </p:nvSpPr>
          <p:spPr>
            <a:xfrm>
              <a:off x="3375025" y="3341688"/>
              <a:ext cx="206400" cy="206400"/>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217" name="Google Shape;2827;g1f5d965ad35_0_2827"/>
            <p:cNvSpPr/>
            <p:nvPr/>
          </p:nvSpPr>
          <p:spPr>
            <a:xfrm>
              <a:off x="3375025" y="3959226"/>
              <a:ext cx="206400" cy="207900"/>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218" name="Google Shape;2823;g1f5d965ad35_0_2827"/>
            <p:cNvSpPr/>
            <p:nvPr/>
          </p:nvSpPr>
          <p:spPr>
            <a:xfrm>
              <a:off x="3375025" y="2103438"/>
              <a:ext cx="206400" cy="206400"/>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219" name="Google Shape;2831;g1f5d965ad35_0_2827"/>
            <p:cNvSpPr/>
            <p:nvPr/>
          </p:nvSpPr>
          <p:spPr>
            <a:xfrm>
              <a:off x="3375025" y="2722563"/>
              <a:ext cx="206400" cy="206400"/>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220" name="Google Shape;2825;g1f5d965ad35_0_2827"/>
            <p:cNvSpPr/>
            <p:nvPr/>
          </p:nvSpPr>
          <p:spPr>
            <a:xfrm>
              <a:off x="3375025" y="4578350"/>
              <a:ext cx="206400" cy="207900"/>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grpSp>
      <p:sp>
        <p:nvSpPr>
          <p:cNvPr id="1049221" name="Google Shape;2832;g1f5d965ad35_0_2827"/>
          <p:cNvSpPr txBox="1"/>
          <p:nvPr>
            <p:ph type="body" idx="1"/>
          </p:nvPr>
        </p:nvSpPr>
        <p:spPr>
          <a:xfrm>
            <a:off x="1185201" y="2658059"/>
            <a:ext cx="1714800" cy="3201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22" name="Google Shape;2833;g1f5d965ad35_0_2827"/>
          <p:cNvSpPr txBox="1"/>
          <p:nvPr>
            <p:ph type="body" idx="2"/>
          </p:nvPr>
        </p:nvSpPr>
        <p:spPr>
          <a:xfrm>
            <a:off x="4227733" y="142795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23" name="Google Shape;2834;g1f5d965ad35_0_2827"/>
          <p:cNvSpPr txBox="1"/>
          <p:nvPr>
            <p:ph type="body" idx="3"/>
          </p:nvPr>
        </p:nvSpPr>
        <p:spPr>
          <a:xfrm>
            <a:off x="4227733" y="266567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24" name="Google Shape;2835;g1f5d965ad35_0_2827"/>
          <p:cNvSpPr txBox="1"/>
          <p:nvPr>
            <p:ph type="body" idx="4"/>
          </p:nvPr>
        </p:nvSpPr>
        <p:spPr>
          <a:xfrm>
            <a:off x="4227733" y="390339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25" name="Google Shape;2836;g1f5d965ad35_0_2827"/>
          <p:cNvSpPr txBox="1"/>
          <p:nvPr>
            <p:ph type="body" idx="5"/>
          </p:nvPr>
        </p:nvSpPr>
        <p:spPr>
          <a:xfrm>
            <a:off x="4227733" y="80909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26" name="Google Shape;2837;g1f5d965ad35_0_2827"/>
          <p:cNvSpPr txBox="1"/>
          <p:nvPr>
            <p:ph type="body" idx="6"/>
          </p:nvPr>
        </p:nvSpPr>
        <p:spPr>
          <a:xfrm>
            <a:off x="4227733" y="204681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27" name="Google Shape;2838;g1f5d965ad35_0_2827"/>
          <p:cNvSpPr txBox="1"/>
          <p:nvPr>
            <p:ph type="body" idx="7"/>
          </p:nvPr>
        </p:nvSpPr>
        <p:spPr>
          <a:xfrm>
            <a:off x="4227733" y="328453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28" name="Google Shape;2839;g1f5d965ad35_0_2827"/>
          <p:cNvSpPr txBox="1"/>
          <p:nvPr>
            <p:ph type="body" idx="8"/>
          </p:nvPr>
        </p:nvSpPr>
        <p:spPr>
          <a:xfrm>
            <a:off x="4227733" y="4522260"/>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819" name="Shape 2840"/>
        <p:cNvGrpSpPr/>
        <p:nvPr/>
      </p:nvGrpSpPr>
      <p:grpSpPr>
        <a:xfrm>
          <a:off x="0" y="0"/>
          <a:ext cx="0" cy="0"/>
          <a:chOff x="0" y="0"/>
          <a:chExt cx="0" cy="0"/>
        </a:xfrm>
      </p:grpSpPr>
      <p:pic>
        <p:nvPicPr>
          <p:cNvPr id="2097294" name="Google Shape;2841;g1f5d965ad35_0_2855"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9671" name="Google Shape;2842;g1f5d965ad35_0_2855"/>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72" name="Google Shape;2843;g1f5d965ad35_0_2855"/>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820" name="Google Shape;2844;g1f5d965ad35_0_2855"/>
          <p:cNvGrpSpPr/>
          <p:nvPr/>
        </p:nvGrpSpPr>
        <p:grpSpPr>
          <a:xfrm>
            <a:off x="1060707" y="857568"/>
            <a:ext cx="3060725" cy="3921062"/>
            <a:chOff x="520700" y="865188"/>
            <a:chExt cx="3060725" cy="3921062"/>
          </a:xfrm>
        </p:grpSpPr>
        <p:cxnSp>
          <p:nvCxnSpPr>
            <p:cNvPr id="3145852" name="Google Shape;2845;g1f5d965ad35_0_2855"/>
            <p:cNvCxnSpPr>
              <a:cxnSpLocks/>
              <a:stCxn id="1049673" idx="6"/>
              <a:endCxn id="1049674" idx="2"/>
            </p:cNvCxnSpPr>
            <p:nvPr/>
          </p:nvCxnSpPr>
          <p:spPr>
            <a:xfrm rot="10800000" flipH="1">
              <a:off x="2484500" y="969038"/>
              <a:ext cx="890400" cy="18567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3145853" name="Google Shape;2848;g1f5d965ad35_0_2855"/>
            <p:cNvCxnSpPr>
              <a:cxnSpLocks/>
              <a:stCxn id="1049673" idx="6"/>
              <a:endCxn id="1049675" idx="2"/>
            </p:cNvCxnSpPr>
            <p:nvPr/>
          </p:nvCxnSpPr>
          <p:spPr>
            <a:xfrm rot="10800000" flipH="1">
              <a:off x="2484500" y="1588238"/>
              <a:ext cx="890400" cy="12375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3145854" name="Google Shape;2850;g1f5d965ad35_0_2855"/>
            <p:cNvCxnSpPr>
              <a:cxnSpLocks/>
              <a:stCxn id="1049673" idx="6"/>
              <a:endCxn id="1049678" idx="2"/>
            </p:cNvCxnSpPr>
            <p:nvPr/>
          </p:nvCxnSpPr>
          <p:spPr>
            <a:xfrm rot="10800000" flipH="1">
              <a:off x="2484500" y="2206538"/>
              <a:ext cx="890400" cy="6192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3145855" name="Google Shape;2852;g1f5d965ad35_0_2855"/>
            <p:cNvCxnSpPr>
              <a:cxnSpLocks/>
              <a:stCxn id="1049673" idx="6"/>
              <a:endCxn id="1049680" idx="2"/>
            </p:cNvCxnSpPr>
            <p:nvPr/>
          </p:nvCxnSpPr>
          <p:spPr>
            <a:xfrm>
              <a:off x="2484500" y="2825738"/>
              <a:ext cx="890400" cy="18567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3145856" name="Google Shape;2854;g1f5d965ad35_0_2855"/>
            <p:cNvCxnSpPr>
              <a:cxnSpLocks/>
              <a:stCxn id="1049673" idx="6"/>
              <a:endCxn id="1049677" idx="2"/>
            </p:cNvCxnSpPr>
            <p:nvPr/>
          </p:nvCxnSpPr>
          <p:spPr>
            <a:xfrm>
              <a:off x="2484500" y="2825738"/>
              <a:ext cx="890400" cy="12375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3145857" name="Google Shape;2856;g1f5d965ad35_0_2855"/>
            <p:cNvCxnSpPr>
              <a:cxnSpLocks/>
              <a:stCxn id="1049673" idx="6"/>
              <a:endCxn id="1049676" idx="2"/>
            </p:cNvCxnSpPr>
            <p:nvPr/>
          </p:nvCxnSpPr>
          <p:spPr>
            <a:xfrm>
              <a:off x="2484500" y="2825738"/>
              <a:ext cx="890400" cy="6192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3145858" name="Google Shape;2858;g1f5d965ad35_0_2855"/>
            <p:cNvCxnSpPr>
              <a:cxnSpLocks/>
              <a:endCxn id="1049679" idx="2"/>
            </p:cNvCxnSpPr>
            <p:nvPr/>
          </p:nvCxnSpPr>
          <p:spPr>
            <a:xfrm>
              <a:off x="2484325" y="2825763"/>
              <a:ext cx="890700" cy="0"/>
            </a:xfrm>
            <a:prstGeom prst="straightConnector1"/>
            <a:noFill/>
            <a:ln w="12700" cap="flat" cmpd="sng">
              <a:solidFill>
                <a:srgbClr val="D8D8D8"/>
              </a:solidFill>
              <a:prstDash val="solid"/>
              <a:round/>
              <a:headEnd type="none" w="sm" len="sm"/>
              <a:tailEnd type="none" w="sm" len="sm"/>
            </a:ln>
          </p:spPr>
        </p:cxnSp>
        <p:sp>
          <p:nvSpPr>
            <p:cNvPr id="1049673" name="Google Shape;2846;g1f5d965ad35_0_2855"/>
            <p:cNvSpPr/>
            <p:nvPr/>
          </p:nvSpPr>
          <p:spPr>
            <a:xfrm>
              <a:off x="520700" y="1843088"/>
              <a:ext cx="1963800" cy="1965300"/>
            </a:xfrm>
            <a:prstGeom prst="ellipse"/>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r>
                <a:t/>
              </a:r>
              <a:endParaRPr b="1" cap="none" sz="1500" i="1" strike="noStrike" u="none">
                <a:solidFill>
                  <a:schemeClr val="dk1"/>
                </a:solidFill>
                <a:latin typeface="Public Sans"/>
                <a:ea typeface="Public Sans"/>
                <a:cs typeface="Public Sans"/>
                <a:sym typeface="Public Sans"/>
              </a:endParaRPr>
            </a:p>
          </p:txBody>
        </p:sp>
        <p:sp>
          <p:nvSpPr>
            <p:cNvPr id="1049674" name="Google Shape;2847;g1f5d965ad35_0_2855"/>
            <p:cNvSpPr/>
            <p:nvPr/>
          </p:nvSpPr>
          <p:spPr>
            <a:xfrm>
              <a:off x="3375025" y="865188"/>
              <a:ext cx="206400" cy="207900"/>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675" name="Google Shape;2849;g1f5d965ad35_0_2855"/>
            <p:cNvSpPr/>
            <p:nvPr/>
          </p:nvSpPr>
          <p:spPr>
            <a:xfrm>
              <a:off x="3375025" y="1484313"/>
              <a:ext cx="206400" cy="207900"/>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676" name="Google Shape;2857;g1f5d965ad35_0_2855"/>
            <p:cNvSpPr/>
            <p:nvPr/>
          </p:nvSpPr>
          <p:spPr>
            <a:xfrm>
              <a:off x="3375025" y="3341688"/>
              <a:ext cx="206400" cy="206400"/>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677" name="Google Shape;2855;g1f5d965ad35_0_2855"/>
            <p:cNvSpPr/>
            <p:nvPr/>
          </p:nvSpPr>
          <p:spPr>
            <a:xfrm>
              <a:off x="3375025" y="3959226"/>
              <a:ext cx="206400" cy="207900"/>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678" name="Google Shape;2851;g1f5d965ad35_0_2855"/>
            <p:cNvSpPr/>
            <p:nvPr/>
          </p:nvSpPr>
          <p:spPr>
            <a:xfrm>
              <a:off x="3375025" y="2103438"/>
              <a:ext cx="206400" cy="206400"/>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679" name="Google Shape;2859;g1f5d965ad35_0_2855"/>
            <p:cNvSpPr/>
            <p:nvPr/>
          </p:nvSpPr>
          <p:spPr>
            <a:xfrm>
              <a:off x="3375025" y="2722563"/>
              <a:ext cx="206400" cy="206400"/>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680" name="Google Shape;2853;g1f5d965ad35_0_2855"/>
            <p:cNvSpPr/>
            <p:nvPr/>
          </p:nvSpPr>
          <p:spPr>
            <a:xfrm>
              <a:off x="3375025" y="4578350"/>
              <a:ext cx="206400" cy="207900"/>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grpSp>
      <p:sp>
        <p:nvSpPr>
          <p:cNvPr id="1049681" name="Google Shape;2860;g1f5d965ad35_0_2855"/>
          <p:cNvSpPr txBox="1"/>
          <p:nvPr>
            <p:ph type="body" idx="1"/>
          </p:nvPr>
        </p:nvSpPr>
        <p:spPr>
          <a:xfrm>
            <a:off x="1185201" y="2658059"/>
            <a:ext cx="1714800" cy="3201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82" name="Google Shape;2861;g1f5d965ad35_0_2855"/>
          <p:cNvSpPr txBox="1"/>
          <p:nvPr>
            <p:ph type="body" idx="2"/>
          </p:nvPr>
        </p:nvSpPr>
        <p:spPr>
          <a:xfrm>
            <a:off x="4227733" y="142795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83" name="Google Shape;2862;g1f5d965ad35_0_2855"/>
          <p:cNvSpPr txBox="1"/>
          <p:nvPr>
            <p:ph type="body" idx="3"/>
          </p:nvPr>
        </p:nvSpPr>
        <p:spPr>
          <a:xfrm>
            <a:off x="4227733" y="266567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84" name="Google Shape;2863;g1f5d965ad35_0_2855"/>
          <p:cNvSpPr txBox="1"/>
          <p:nvPr>
            <p:ph type="body" idx="4"/>
          </p:nvPr>
        </p:nvSpPr>
        <p:spPr>
          <a:xfrm>
            <a:off x="4227733" y="390339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85" name="Google Shape;2864;g1f5d965ad35_0_2855"/>
          <p:cNvSpPr txBox="1"/>
          <p:nvPr>
            <p:ph type="body" idx="5"/>
          </p:nvPr>
        </p:nvSpPr>
        <p:spPr>
          <a:xfrm>
            <a:off x="4227733" y="80909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86" name="Google Shape;2865;g1f5d965ad35_0_2855"/>
          <p:cNvSpPr txBox="1"/>
          <p:nvPr>
            <p:ph type="body" idx="6"/>
          </p:nvPr>
        </p:nvSpPr>
        <p:spPr>
          <a:xfrm>
            <a:off x="4227733" y="204681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87" name="Google Shape;2866;g1f5d965ad35_0_2855"/>
          <p:cNvSpPr txBox="1"/>
          <p:nvPr>
            <p:ph type="body" idx="7"/>
          </p:nvPr>
        </p:nvSpPr>
        <p:spPr>
          <a:xfrm>
            <a:off x="4227733" y="328453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88" name="Google Shape;2867;g1f5d965ad35_0_2855"/>
          <p:cNvSpPr txBox="1"/>
          <p:nvPr>
            <p:ph type="body" idx="8"/>
          </p:nvPr>
        </p:nvSpPr>
        <p:spPr>
          <a:xfrm>
            <a:off x="4227733" y="4522260"/>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653" name="Shape 2868"/>
        <p:cNvGrpSpPr/>
        <p:nvPr/>
      </p:nvGrpSpPr>
      <p:grpSpPr>
        <a:xfrm>
          <a:off x="0" y="0"/>
          <a:ext cx="0" cy="0"/>
          <a:chOff x="0" y="0"/>
          <a:chExt cx="0" cy="0"/>
        </a:xfrm>
      </p:grpSpPr>
      <p:pic>
        <p:nvPicPr>
          <p:cNvPr id="2097216" name="Google Shape;2869;g1f5d965ad35_0_2883"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9048" name="Google Shape;2870;g1f5d965ad35_0_2883"/>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49" name="Google Shape;2871;g1f5d965ad35_0_2883"/>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654" name="Google Shape;2872;g1f5d965ad35_0_2883"/>
          <p:cNvGrpSpPr/>
          <p:nvPr/>
        </p:nvGrpSpPr>
        <p:grpSpPr>
          <a:xfrm>
            <a:off x="1060707" y="857568"/>
            <a:ext cx="3060725" cy="3921062"/>
            <a:chOff x="520700" y="865188"/>
            <a:chExt cx="3060725" cy="3921062"/>
          </a:xfrm>
        </p:grpSpPr>
        <p:cxnSp>
          <p:nvCxnSpPr>
            <p:cNvPr id="3145776" name="Google Shape;2873;g1f5d965ad35_0_2883"/>
            <p:cNvCxnSpPr>
              <a:cxnSpLocks/>
              <a:stCxn id="1049050" idx="6"/>
              <a:endCxn id="1049051" idx="2"/>
            </p:cNvCxnSpPr>
            <p:nvPr/>
          </p:nvCxnSpPr>
          <p:spPr>
            <a:xfrm rot="10800000" flipH="1">
              <a:off x="2484500" y="969038"/>
              <a:ext cx="890400" cy="18567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3145777" name="Google Shape;2876;g1f5d965ad35_0_2883"/>
            <p:cNvCxnSpPr>
              <a:cxnSpLocks/>
              <a:stCxn id="1049050" idx="6"/>
              <a:endCxn id="1049052" idx="2"/>
            </p:cNvCxnSpPr>
            <p:nvPr/>
          </p:nvCxnSpPr>
          <p:spPr>
            <a:xfrm rot="10800000" flipH="1">
              <a:off x="2484500" y="1588238"/>
              <a:ext cx="890400" cy="12375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3145778" name="Google Shape;2878;g1f5d965ad35_0_2883"/>
            <p:cNvCxnSpPr>
              <a:cxnSpLocks/>
              <a:stCxn id="1049050" idx="6"/>
              <a:endCxn id="1049055" idx="2"/>
            </p:cNvCxnSpPr>
            <p:nvPr/>
          </p:nvCxnSpPr>
          <p:spPr>
            <a:xfrm rot="10800000" flipH="1">
              <a:off x="2484500" y="2206538"/>
              <a:ext cx="890400" cy="6192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3145779" name="Google Shape;2880;g1f5d965ad35_0_2883"/>
            <p:cNvCxnSpPr>
              <a:cxnSpLocks/>
              <a:stCxn id="1049050" idx="6"/>
              <a:endCxn id="1049057" idx="2"/>
            </p:cNvCxnSpPr>
            <p:nvPr/>
          </p:nvCxnSpPr>
          <p:spPr>
            <a:xfrm>
              <a:off x="2484500" y="2825738"/>
              <a:ext cx="890400" cy="18567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3145780" name="Google Shape;2882;g1f5d965ad35_0_2883"/>
            <p:cNvCxnSpPr>
              <a:cxnSpLocks/>
              <a:stCxn id="1049050" idx="6"/>
              <a:endCxn id="1049054" idx="2"/>
            </p:cNvCxnSpPr>
            <p:nvPr/>
          </p:nvCxnSpPr>
          <p:spPr>
            <a:xfrm>
              <a:off x="2484500" y="2825738"/>
              <a:ext cx="890400" cy="12375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3145781" name="Google Shape;2884;g1f5d965ad35_0_2883"/>
            <p:cNvCxnSpPr>
              <a:cxnSpLocks/>
              <a:stCxn id="1049050" idx="6"/>
              <a:endCxn id="1049053" idx="2"/>
            </p:cNvCxnSpPr>
            <p:nvPr/>
          </p:nvCxnSpPr>
          <p:spPr>
            <a:xfrm>
              <a:off x="2484500" y="2825738"/>
              <a:ext cx="890400" cy="6192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3145782" name="Google Shape;2886;g1f5d965ad35_0_2883"/>
            <p:cNvCxnSpPr>
              <a:cxnSpLocks/>
              <a:endCxn id="1049056" idx="2"/>
            </p:cNvCxnSpPr>
            <p:nvPr/>
          </p:nvCxnSpPr>
          <p:spPr>
            <a:xfrm>
              <a:off x="2484325" y="2825763"/>
              <a:ext cx="890700" cy="0"/>
            </a:xfrm>
            <a:prstGeom prst="straightConnector1"/>
            <a:noFill/>
            <a:ln w="12700" cap="flat" cmpd="sng">
              <a:solidFill>
                <a:srgbClr val="D8D8D8"/>
              </a:solidFill>
              <a:prstDash val="solid"/>
              <a:round/>
              <a:headEnd type="none" w="sm" len="sm"/>
              <a:tailEnd type="none" w="sm" len="sm"/>
            </a:ln>
          </p:spPr>
        </p:cxnSp>
        <p:sp>
          <p:nvSpPr>
            <p:cNvPr id="1049050" name="Google Shape;2874;g1f5d965ad35_0_2883"/>
            <p:cNvSpPr/>
            <p:nvPr/>
          </p:nvSpPr>
          <p:spPr>
            <a:xfrm>
              <a:off x="520700" y="1843088"/>
              <a:ext cx="1963800" cy="1965300"/>
            </a:xfrm>
            <a:prstGeom prst="ellipse"/>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r>
                <a:t/>
              </a:r>
              <a:endParaRPr b="1" cap="none" sz="1500" i="1" strike="noStrike" u="none">
                <a:solidFill>
                  <a:schemeClr val="dk1"/>
                </a:solidFill>
                <a:latin typeface="Public Sans"/>
                <a:ea typeface="Public Sans"/>
                <a:cs typeface="Public Sans"/>
                <a:sym typeface="Public Sans"/>
              </a:endParaRPr>
            </a:p>
          </p:txBody>
        </p:sp>
        <p:sp>
          <p:nvSpPr>
            <p:cNvPr id="1049051" name="Google Shape;2875;g1f5d965ad35_0_2883"/>
            <p:cNvSpPr/>
            <p:nvPr/>
          </p:nvSpPr>
          <p:spPr>
            <a:xfrm>
              <a:off x="3375025" y="865188"/>
              <a:ext cx="206400" cy="207900"/>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052" name="Google Shape;2877;g1f5d965ad35_0_2883"/>
            <p:cNvSpPr/>
            <p:nvPr/>
          </p:nvSpPr>
          <p:spPr>
            <a:xfrm>
              <a:off x="3375025" y="1484313"/>
              <a:ext cx="206400" cy="207900"/>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053" name="Google Shape;2885;g1f5d965ad35_0_2883"/>
            <p:cNvSpPr/>
            <p:nvPr/>
          </p:nvSpPr>
          <p:spPr>
            <a:xfrm>
              <a:off x="3375025" y="3341688"/>
              <a:ext cx="206400" cy="206400"/>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054" name="Google Shape;2883;g1f5d965ad35_0_2883"/>
            <p:cNvSpPr/>
            <p:nvPr/>
          </p:nvSpPr>
          <p:spPr>
            <a:xfrm>
              <a:off x="3375025" y="3959226"/>
              <a:ext cx="206400" cy="207900"/>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055" name="Google Shape;2879;g1f5d965ad35_0_2883"/>
            <p:cNvSpPr/>
            <p:nvPr/>
          </p:nvSpPr>
          <p:spPr>
            <a:xfrm>
              <a:off x="3375025" y="2103438"/>
              <a:ext cx="206400" cy="206400"/>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056" name="Google Shape;2887;g1f5d965ad35_0_2883"/>
            <p:cNvSpPr/>
            <p:nvPr/>
          </p:nvSpPr>
          <p:spPr>
            <a:xfrm>
              <a:off x="3375025" y="2722563"/>
              <a:ext cx="206400" cy="206400"/>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057" name="Google Shape;2881;g1f5d965ad35_0_2883"/>
            <p:cNvSpPr/>
            <p:nvPr/>
          </p:nvSpPr>
          <p:spPr>
            <a:xfrm>
              <a:off x="3375025" y="4578350"/>
              <a:ext cx="206400" cy="207900"/>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grpSp>
      <p:sp>
        <p:nvSpPr>
          <p:cNvPr id="1049058" name="Google Shape;2888;g1f5d965ad35_0_2883"/>
          <p:cNvSpPr txBox="1"/>
          <p:nvPr>
            <p:ph type="body" idx="1"/>
          </p:nvPr>
        </p:nvSpPr>
        <p:spPr>
          <a:xfrm>
            <a:off x="1185201" y="2658059"/>
            <a:ext cx="1714800" cy="3201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59" name="Google Shape;2889;g1f5d965ad35_0_2883"/>
          <p:cNvSpPr txBox="1"/>
          <p:nvPr>
            <p:ph type="body" idx="2"/>
          </p:nvPr>
        </p:nvSpPr>
        <p:spPr>
          <a:xfrm>
            <a:off x="4227733" y="142795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60" name="Google Shape;2890;g1f5d965ad35_0_2883"/>
          <p:cNvSpPr txBox="1"/>
          <p:nvPr>
            <p:ph type="body" idx="3"/>
          </p:nvPr>
        </p:nvSpPr>
        <p:spPr>
          <a:xfrm>
            <a:off x="4227733" y="266567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61" name="Google Shape;2891;g1f5d965ad35_0_2883"/>
          <p:cNvSpPr txBox="1"/>
          <p:nvPr>
            <p:ph type="body" idx="4"/>
          </p:nvPr>
        </p:nvSpPr>
        <p:spPr>
          <a:xfrm>
            <a:off x="4227733" y="390339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62" name="Google Shape;2892;g1f5d965ad35_0_2883"/>
          <p:cNvSpPr txBox="1"/>
          <p:nvPr>
            <p:ph type="body" idx="5"/>
          </p:nvPr>
        </p:nvSpPr>
        <p:spPr>
          <a:xfrm>
            <a:off x="4227733" y="80909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63" name="Google Shape;2893;g1f5d965ad35_0_2883"/>
          <p:cNvSpPr txBox="1"/>
          <p:nvPr>
            <p:ph type="body" idx="6"/>
          </p:nvPr>
        </p:nvSpPr>
        <p:spPr>
          <a:xfrm>
            <a:off x="4227733" y="204681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64" name="Google Shape;2894;g1f5d965ad35_0_2883"/>
          <p:cNvSpPr txBox="1"/>
          <p:nvPr>
            <p:ph type="body" idx="7"/>
          </p:nvPr>
        </p:nvSpPr>
        <p:spPr>
          <a:xfrm>
            <a:off x="4227733" y="3284538"/>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65" name="Google Shape;2895;g1f5d965ad35_0_2883"/>
          <p:cNvSpPr txBox="1"/>
          <p:nvPr>
            <p:ph type="body" idx="8"/>
          </p:nvPr>
        </p:nvSpPr>
        <p:spPr>
          <a:xfrm>
            <a:off x="4227733" y="4522260"/>
            <a:ext cx="42060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640" name="Shape 2896"/>
        <p:cNvGrpSpPr/>
        <p:nvPr/>
      </p:nvGrpSpPr>
      <p:grpSpPr>
        <a:xfrm>
          <a:off x="0" y="0"/>
          <a:ext cx="0" cy="0"/>
          <a:chOff x="0" y="0"/>
          <a:chExt cx="0" cy="0"/>
        </a:xfrm>
      </p:grpSpPr>
      <p:pic>
        <p:nvPicPr>
          <p:cNvPr id="2097205" name="Google Shape;2897;g1f5d965ad35_0_2911"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8961" name="Google Shape;2898;g1f5d965ad35_0_2911"/>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62" name="Google Shape;2899;g1f5d965ad35_0_2911"/>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641" name="Google Shape;2900;g1f5d965ad35_0_2911"/>
          <p:cNvGrpSpPr/>
          <p:nvPr/>
        </p:nvGrpSpPr>
        <p:grpSpPr>
          <a:xfrm>
            <a:off x="2441263" y="1060409"/>
            <a:ext cx="4259360" cy="3399151"/>
            <a:chOff x="2441263" y="1068029"/>
            <a:chExt cx="4259360" cy="3399151"/>
          </a:xfrm>
        </p:grpSpPr>
        <p:pic>
          <p:nvPicPr>
            <p:cNvPr id="2097206" name="Google Shape;2901;g1f5d965ad35_0_2911" descr="Icon  Description automatically generated"/>
            <p:cNvPicPr preferRelativeResize="0">
              <a:picLocks/>
            </p:cNvPicPr>
            <p:nvPr/>
          </p:nvPicPr>
          <p:blipFill rotWithShape="1">
            <a:blip xmlns:r="http://schemas.openxmlformats.org/officeDocument/2006/relationships" r:embed="rId2">
              <a:alphaModFix/>
            </a:blip>
            <a:srcRect l="0" t="0" r="0" b="0"/>
            <a:stretch>
              <a:fillRect/>
            </a:stretch>
          </p:blipFill>
          <p:spPr>
            <a:xfrm>
              <a:off x="2625376" y="1068029"/>
              <a:ext cx="3885071" cy="3371045"/>
            </a:xfrm>
            <a:prstGeom prst="rect"/>
            <a:noFill/>
            <a:ln>
              <a:noFill/>
            </a:ln>
          </p:spPr>
        </p:pic>
        <p:grpSp>
          <p:nvGrpSpPr>
            <p:cNvPr id="642" name="Google Shape;2902;g1f5d965ad35_0_2911"/>
            <p:cNvGrpSpPr/>
            <p:nvPr/>
          </p:nvGrpSpPr>
          <p:grpSpPr>
            <a:xfrm>
              <a:off x="2441263" y="1089939"/>
              <a:ext cx="4259360" cy="3377241"/>
              <a:chOff x="2441263" y="1089939"/>
              <a:chExt cx="4259360" cy="3377241"/>
            </a:xfrm>
          </p:grpSpPr>
          <p:sp>
            <p:nvSpPr>
              <p:cNvPr id="1048963" name="Google Shape;2903;g1f5d965ad35_0_2911"/>
              <p:cNvSpPr/>
              <p:nvPr/>
            </p:nvSpPr>
            <p:spPr>
              <a:xfrm>
                <a:off x="6618723" y="2315344"/>
                <a:ext cx="81900" cy="81900"/>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964" name="Google Shape;2904;g1f5d965ad35_0_2911"/>
              <p:cNvSpPr/>
              <p:nvPr/>
            </p:nvSpPr>
            <p:spPr>
              <a:xfrm>
                <a:off x="6426200" y="3567533"/>
                <a:ext cx="81900" cy="81900"/>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965" name="Google Shape;2905;g1f5d965ad35_0_2911"/>
              <p:cNvSpPr/>
              <p:nvPr/>
            </p:nvSpPr>
            <p:spPr>
              <a:xfrm>
                <a:off x="5448688" y="4385279"/>
                <a:ext cx="81900" cy="81900"/>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966" name="Google Shape;2906;g1f5d965ad35_0_2911"/>
              <p:cNvSpPr/>
              <p:nvPr/>
            </p:nvSpPr>
            <p:spPr>
              <a:xfrm>
                <a:off x="6444214" y="1089939"/>
                <a:ext cx="81900" cy="81900"/>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967" name="Google Shape;2907;g1f5d965ad35_0_2911"/>
              <p:cNvSpPr/>
              <p:nvPr/>
            </p:nvSpPr>
            <p:spPr>
              <a:xfrm>
                <a:off x="2441263" y="2315345"/>
                <a:ext cx="81900" cy="81900"/>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968" name="Google Shape;2908;g1f5d965ad35_0_2911"/>
              <p:cNvSpPr/>
              <p:nvPr/>
            </p:nvSpPr>
            <p:spPr>
              <a:xfrm>
                <a:off x="2619761" y="3574306"/>
                <a:ext cx="81900" cy="81900"/>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969" name="Google Shape;2909;g1f5d965ad35_0_2911"/>
              <p:cNvSpPr/>
              <p:nvPr/>
            </p:nvSpPr>
            <p:spPr>
              <a:xfrm>
                <a:off x="3592732" y="4385280"/>
                <a:ext cx="81900" cy="81900"/>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970" name="Google Shape;2910;g1f5d965ad35_0_2911"/>
              <p:cNvSpPr/>
              <p:nvPr/>
            </p:nvSpPr>
            <p:spPr>
              <a:xfrm>
                <a:off x="2619761" y="1096713"/>
                <a:ext cx="81900" cy="81900"/>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643" name="Google Shape;2911;g1f5d965ad35_0_2911"/>
            <p:cNvGrpSpPr/>
            <p:nvPr/>
          </p:nvGrpSpPr>
          <p:grpSpPr>
            <a:xfrm>
              <a:off x="3551613" y="1402488"/>
              <a:ext cx="2054100" cy="2054100"/>
              <a:chOff x="3766548" y="1602249"/>
              <a:chExt cx="2054100" cy="2054100"/>
            </a:xfrm>
          </p:grpSpPr>
          <p:sp>
            <p:nvSpPr>
              <p:cNvPr id="1048971" name="Google Shape;2912;g1f5d965ad35_0_2911"/>
              <p:cNvSpPr/>
              <p:nvPr/>
            </p:nvSpPr>
            <p:spPr>
              <a:xfrm>
                <a:off x="3766548" y="1602249"/>
                <a:ext cx="2054100" cy="2054100"/>
              </a:xfrm>
              <a:prstGeom prst="ellipse"/>
              <a:solidFill>
                <a:srgbClr val="F2F2F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972" name="Google Shape;2913;g1f5d965ad35_0_2911"/>
              <p:cNvSpPr/>
              <p:nvPr/>
            </p:nvSpPr>
            <p:spPr>
              <a:xfrm>
                <a:off x="3820905" y="1656606"/>
                <a:ext cx="1945200" cy="1945200"/>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sp>
        <p:nvSpPr>
          <p:cNvPr id="1048973" name="Google Shape;2914;g1f5d965ad35_0_2911"/>
          <p:cNvSpPr txBox="1"/>
          <p:nvPr>
            <p:ph type="body" idx="1"/>
          </p:nvPr>
        </p:nvSpPr>
        <p:spPr>
          <a:xfrm>
            <a:off x="3719246" y="2264415"/>
            <a:ext cx="1714800" cy="3201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74" name="Google Shape;2915;g1f5d965ad35_0_2911"/>
          <p:cNvSpPr txBox="1"/>
          <p:nvPr>
            <p:ph type="body" idx="2"/>
          </p:nvPr>
        </p:nvSpPr>
        <p:spPr>
          <a:xfrm>
            <a:off x="817135" y="961109"/>
            <a:ext cx="1714800" cy="320100"/>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75" name="Google Shape;2916;g1f5d965ad35_0_2911"/>
          <p:cNvSpPr txBox="1"/>
          <p:nvPr>
            <p:ph type="body" idx="3"/>
          </p:nvPr>
        </p:nvSpPr>
        <p:spPr>
          <a:xfrm>
            <a:off x="633920" y="2188616"/>
            <a:ext cx="1714800" cy="320100"/>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76" name="Google Shape;2917;g1f5d965ad35_0_2911"/>
          <p:cNvSpPr txBox="1"/>
          <p:nvPr>
            <p:ph type="body" idx="4"/>
          </p:nvPr>
        </p:nvSpPr>
        <p:spPr>
          <a:xfrm>
            <a:off x="803908" y="3448851"/>
            <a:ext cx="1714800" cy="320100"/>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77" name="Google Shape;2918;g1f5d965ad35_0_2911"/>
          <p:cNvSpPr txBox="1"/>
          <p:nvPr>
            <p:ph type="body" idx="5"/>
          </p:nvPr>
        </p:nvSpPr>
        <p:spPr>
          <a:xfrm>
            <a:off x="1798245" y="4258551"/>
            <a:ext cx="1714800" cy="320100"/>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78" name="Google Shape;2919;g1f5d965ad35_0_2911"/>
          <p:cNvSpPr txBox="1"/>
          <p:nvPr>
            <p:ph type="body" idx="6"/>
          </p:nvPr>
        </p:nvSpPr>
        <p:spPr>
          <a:xfrm>
            <a:off x="6615516" y="961109"/>
            <a:ext cx="17148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79" name="Google Shape;2920;g1f5d965ad35_0_2911"/>
          <p:cNvSpPr txBox="1"/>
          <p:nvPr>
            <p:ph type="body" idx="7"/>
          </p:nvPr>
        </p:nvSpPr>
        <p:spPr>
          <a:xfrm>
            <a:off x="6787154" y="2188616"/>
            <a:ext cx="17148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80" name="Google Shape;2921;g1f5d965ad35_0_2911"/>
          <p:cNvSpPr txBox="1"/>
          <p:nvPr>
            <p:ph type="body" idx="8"/>
          </p:nvPr>
        </p:nvSpPr>
        <p:spPr>
          <a:xfrm>
            <a:off x="6602289" y="3448851"/>
            <a:ext cx="17148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81" name="Google Shape;2922;g1f5d965ad35_0_2911"/>
          <p:cNvSpPr txBox="1"/>
          <p:nvPr>
            <p:ph type="body" idx="9"/>
          </p:nvPr>
        </p:nvSpPr>
        <p:spPr>
          <a:xfrm>
            <a:off x="5584940" y="4258551"/>
            <a:ext cx="17148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767" name="Shape 2923"/>
        <p:cNvGrpSpPr/>
        <p:nvPr/>
      </p:nvGrpSpPr>
      <p:grpSpPr>
        <a:xfrm>
          <a:off x="0" y="0"/>
          <a:ext cx="0" cy="0"/>
          <a:chOff x="0" y="0"/>
          <a:chExt cx="0" cy="0"/>
        </a:xfrm>
      </p:grpSpPr>
      <p:pic>
        <p:nvPicPr>
          <p:cNvPr id="2097272" name="Google Shape;2924;g1f5d965ad35_0_2938"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9448" name="Google Shape;2925;g1f5d965ad35_0_2938"/>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49" name="Google Shape;2926;g1f5d965ad35_0_2938"/>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768" name="Google Shape;2927;g1f5d965ad35_0_2938"/>
          <p:cNvGrpSpPr/>
          <p:nvPr/>
        </p:nvGrpSpPr>
        <p:grpSpPr>
          <a:xfrm>
            <a:off x="1941529" y="1105301"/>
            <a:ext cx="5260800" cy="3388500"/>
            <a:chOff x="1941529" y="1120931"/>
            <a:chExt cx="5260800" cy="3388500"/>
          </a:xfrm>
        </p:grpSpPr>
        <p:sp>
          <p:nvSpPr>
            <p:cNvPr id="1049450" name="Google Shape;2928;g1f5d965ad35_0_2938" descr="A picture containing icon  Description automatically generated"/>
            <p:cNvSpPr/>
            <p:nvPr/>
          </p:nvSpPr>
          <p:spPr>
            <a:xfrm>
              <a:off x="1941529" y="1120931"/>
              <a:ext cx="5260800" cy="3388500"/>
            </a:xfrm>
            <a:prstGeom prst="rect"/>
            <a:solidFill>
              <a:srgbClr val="FFFFFF"/>
            </a:solidFill>
            <a:ln>
              <a:noFill/>
            </a:ln>
            <a:effectLst>
              <a:outerShdw algn="tl" blurRad="50800" dir="2700000" dist="38100" rotWithShape="0">
                <a:srgbClr val="000000">
                  <a:alpha val="40000"/>
                </a:srgbClr>
              </a:outerShdw>
            </a:effectLst>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9451" name="Google Shape;2929;g1f5d965ad35_0_2938"/>
            <p:cNvSpPr txBox="1"/>
            <p:nvPr/>
          </p:nvSpPr>
          <p:spPr>
            <a:xfrm>
              <a:off x="2881078" y="1323880"/>
              <a:ext cx="357900" cy="30780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sp>
          <p:nvSpPr>
            <p:cNvPr id="1049452" name="Google Shape;2930;g1f5d965ad35_0_2938"/>
            <p:cNvSpPr txBox="1"/>
            <p:nvPr/>
          </p:nvSpPr>
          <p:spPr>
            <a:xfrm>
              <a:off x="2121488" y="2164151"/>
              <a:ext cx="357900" cy="30780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sp>
          <p:nvSpPr>
            <p:cNvPr id="1049453" name="Google Shape;2931;g1f5d965ad35_0_2938"/>
            <p:cNvSpPr txBox="1"/>
            <p:nvPr/>
          </p:nvSpPr>
          <p:spPr>
            <a:xfrm>
              <a:off x="2121487" y="3109811"/>
              <a:ext cx="357900" cy="30780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sp>
          <p:nvSpPr>
            <p:cNvPr id="1049454" name="Google Shape;2932;g1f5d965ad35_0_2938"/>
            <p:cNvSpPr txBox="1"/>
            <p:nvPr/>
          </p:nvSpPr>
          <p:spPr>
            <a:xfrm>
              <a:off x="2881078" y="3988723"/>
              <a:ext cx="357900" cy="30780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sp>
          <p:nvSpPr>
            <p:cNvPr id="1049455" name="Google Shape;2933;g1f5d965ad35_0_2938"/>
            <p:cNvSpPr txBox="1"/>
            <p:nvPr/>
          </p:nvSpPr>
          <p:spPr>
            <a:xfrm>
              <a:off x="5885786" y="3988723"/>
              <a:ext cx="357900" cy="30780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8</a:t>
              </a:r>
              <a:endParaRPr b="0" cap="none" sz="1400" i="0" strike="noStrike" u="none">
                <a:solidFill>
                  <a:srgbClr val="000000"/>
                </a:solidFill>
                <a:latin typeface="Arial"/>
                <a:ea typeface="Arial"/>
                <a:cs typeface="Arial"/>
                <a:sym typeface="Arial"/>
              </a:endParaRPr>
            </a:p>
          </p:txBody>
        </p:sp>
        <p:sp>
          <p:nvSpPr>
            <p:cNvPr id="1049456" name="Google Shape;2934;g1f5d965ad35_0_2938"/>
            <p:cNvSpPr txBox="1"/>
            <p:nvPr/>
          </p:nvSpPr>
          <p:spPr>
            <a:xfrm>
              <a:off x="6646571" y="3116990"/>
              <a:ext cx="357900" cy="30780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sp>
          <p:nvSpPr>
            <p:cNvPr id="1049457" name="Google Shape;2935;g1f5d965ad35_0_2938"/>
            <p:cNvSpPr txBox="1"/>
            <p:nvPr/>
          </p:nvSpPr>
          <p:spPr>
            <a:xfrm>
              <a:off x="6649241" y="2139182"/>
              <a:ext cx="357900" cy="30780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sp>
          <p:nvSpPr>
            <p:cNvPr id="1049458" name="Google Shape;2936;g1f5d965ad35_0_2938"/>
            <p:cNvSpPr txBox="1"/>
            <p:nvPr/>
          </p:nvSpPr>
          <p:spPr>
            <a:xfrm>
              <a:off x="5885785" y="1321265"/>
              <a:ext cx="357900" cy="30780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grpSp>
      <p:sp>
        <p:nvSpPr>
          <p:cNvPr id="1049459" name="Google Shape;2937;g1f5d965ad35_0_2938"/>
          <p:cNvSpPr txBox="1"/>
          <p:nvPr>
            <p:ph type="body" idx="1"/>
          </p:nvPr>
        </p:nvSpPr>
        <p:spPr>
          <a:xfrm>
            <a:off x="895514" y="1264575"/>
            <a:ext cx="1714800" cy="320100"/>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60" name="Google Shape;2938;g1f5d965ad35_0_2938"/>
          <p:cNvSpPr txBox="1"/>
          <p:nvPr>
            <p:ph type="body" idx="2"/>
          </p:nvPr>
        </p:nvSpPr>
        <p:spPr>
          <a:xfrm>
            <a:off x="135731" y="2129927"/>
            <a:ext cx="1714800" cy="320100"/>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61" name="Google Shape;2939;g1f5d965ad35_0_2938"/>
          <p:cNvSpPr txBox="1"/>
          <p:nvPr>
            <p:ph type="body" idx="3"/>
          </p:nvPr>
        </p:nvSpPr>
        <p:spPr>
          <a:xfrm>
            <a:off x="135731" y="3113311"/>
            <a:ext cx="1714800" cy="320100"/>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62" name="Google Shape;2940;g1f5d965ad35_0_2938"/>
          <p:cNvSpPr txBox="1"/>
          <p:nvPr>
            <p:ph type="body" idx="4"/>
          </p:nvPr>
        </p:nvSpPr>
        <p:spPr>
          <a:xfrm>
            <a:off x="895514" y="4000086"/>
            <a:ext cx="1714800" cy="320100"/>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63" name="Google Shape;2941;g1f5d965ad35_0_2938"/>
          <p:cNvSpPr txBox="1"/>
          <p:nvPr>
            <p:ph type="body" idx="5"/>
          </p:nvPr>
        </p:nvSpPr>
        <p:spPr>
          <a:xfrm>
            <a:off x="6525054" y="1264575"/>
            <a:ext cx="17148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64" name="Google Shape;2942;g1f5d965ad35_0_2938"/>
          <p:cNvSpPr txBox="1"/>
          <p:nvPr>
            <p:ph type="body" idx="6"/>
          </p:nvPr>
        </p:nvSpPr>
        <p:spPr>
          <a:xfrm>
            <a:off x="6525054" y="4000086"/>
            <a:ext cx="17148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65" name="Google Shape;2943;g1f5d965ad35_0_2938"/>
          <p:cNvSpPr txBox="1"/>
          <p:nvPr>
            <p:ph type="body" idx="7"/>
          </p:nvPr>
        </p:nvSpPr>
        <p:spPr>
          <a:xfrm>
            <a:off x="7294177" y="2129927"/>
            <a:ext cx="17148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66" name="Google Shape;2944;g1f5d965ad35_0_2938"/>
          <p:cNvSpPr txBox="1"/>
          <p:nvPr>
            <p:ph type="body" idx="8"/>
          </p:nvPr>
        </p:nvSpPr>
        <p:spPr>
          <a:xfrm>
            <a:off x="7294177" y="3113311"/>
            <a:ext cx="17148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67" name="Google Shape;2945;g1f5d965ad35_0_2938"/>
          <p:cNvSpPr txBox="1"/>
          <p:nvPr>
            <p:ph type="body" idx="9"/>
          </p:nvPr>
        </p:nvSpPr>
        <p:spPr>
          <a:xfrm>
            <a:off x="3732038" y="2630794"/>
            <a:ext cx="1714800" cy="3201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597" name="Shape 2946"/>
        <p:cNvGrpSpPr/>
        <p:nvPr/>
      </p:nvGrpSpPr>
      <p:grpSpPr>
        <a:xfrm>
          <a:off x="0" y="0"/>
          <a:ext cx="0" cy="0"/>
          <a:chOff x="0" y="0"/>
          <a:chExt cx="0" cy="0"/>
        </a:xfrm>
      </p:grpSpPr>
      <p:pic>
        <p:nvPicPr>
          <p:cNvPr id="2097192" name="Google Shape;2947;g1f5d965ad35_0_2961"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8849" name="Google Shape;2948;g1f5d965ad35_0_2961"/>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50" name="Google Shape;2949;g1f5d965ad35_0_2961"/>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598" name="Google Shape;2950;g1f5d965ad35_0_2961"/>
          <p:cNvGrpSpPr/>
          <p:nvPr/>
        </p:nvGrpSpPr>
        <p:grpSpPr>
          <a:xfrm>
            <a:off x="1761570" y="3131101"/>
            <a:ext cx="5621012" cy="646603"/>
            <a:chOff x="881569" y="3131101"/>
            <a:chExt cx="5621012" cy="646603"/>
          </a:xfrm>
        </p:grpSpPr>
        <p:grpSp>
          <p:nvGrpSpPr>
            <p:cNvPr id="599" name="Google Shape;2951;g1f5d965ad35_0_2961"/>
            <p:cNvGrpSpPr/>
            <p:nvPr/>
          </p:nvGrpSpPr>
          <p:grpSpPr>
            <a:xfrm>
              <a:off x="881569" y="3131101"/>
              <a:ext cx="397940" cy="646603"/>
              <a:chOff x="1400848" y="1624076"/>
              <a:chExt cx="560401" cy="910580"/>
            </a:xfrm>
          </p:grpSpPr>
          <p:grpSp>
            <p:nvGrpSpPr>
              <p:cNvPr id="600" name="Google Shape;2952;g1f5d965ad35_0_2961"/>
              <p:cNvGrpSpPr/>
              <p:nvPr/>
            </p:nvGrpSpPr>
            <p:grpSpPr>
              <a:xfrm>
                <a:off x="1400848" y="1624076"/>
                <a:ext cx="560401" cy="825182"/>
                <a:chOff x="1342860" y="1647676"/>
                <a:chExt cx="560401" cy="825182"/>
              </a:xfrm>
            </p:grpSpPr>
            <p:sp>
              <p:nvSpPr>
                <p:cNvPr id="1048851" name="Google Shape;2953;g1f5d965ad35_0_2961"/>
                <p:cNvSpPr/>
                <p:nvPr/>
              </p:nvSpPr>
              <p:spPr>
                <a:xfrm rot="2700000">
                  <a:off x="1424929" y="1729745"/>
                  <a:ext cx="396263" cy="396263"/>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852" name="Google Shape;2954;g1f5d965ad35_0_2961"/>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754" name="Google Shape;2955;g1f5d965ad35_0_2961"/>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8853" name="Google Shape;2956;g1f5d965ad35_0_2961"/>
              <p:cNvSpPr/>
              <p:nvPr/>
            </p:nvSpPr>
            <p:spPr>
              <a:xfrm rot="2700000">
                <a:off x="1559921" y="1891829"/>
                <a:ext cx="242255" cy="242255"/>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601" name="Google Shape;2957;g1f5d965ad35_0_2961"/>
            <p:cNvGrpSpPr/>
            <p:nvPr/>
          </p:nvGrpSpPr>
          <p:grpSpPr>
            <a:xfrm>
              <a:off x="2622593" y="3131101"/>
              <a:ext cx="397940" cy="646603"/>
              <a:chOff x="1400848" y="1624076"/>
              <a:chExt cx="560401" cy="910580"/>
            </a:xfrm>
          </p:grpSpPr>
          <p:grpSp>
            <p:nvGrpSpPr>
              <p:cNvPr id="602" name="Google Shape;2958;g1f5d965ad35_0_2961"/>
              <p:cNvGrpSpPr/>
              <p:nvPr/>
            </p:nvGrpSpPr>
            <p:grpSpPr>
              <a:xfrm>
                <a:off x="1400848" y="1624076"/>
                <a:ext cx="560401" cy="825182"/>
                <a:chOff x="1342860" y="1647676"/>
                <a:chExt cx="560401" cy="825182"/>
              </a:xfrm>
            </p:grpSpPr>
            <p:sp>
              <p:nvSpPr>
                <p:cNvPr id="1048854" name="Google Shape;2959;g1f5d965ad35_0_2961"/>
                <p:cNvSpPr/>
                <p:nvPr/>
              </p:nvSpPr>
              <p:spPr>
                <a:xfrm rot="2700000">
                  <a:off x="1424929" y="1729745"/>
                  <a:ext cx="396263" cy="39626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855" name="Google Shape;2960;g1f5d965ad35_0_2961"/>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755" name="Google Shape;2961;g1f5d965ad35_0_2961"/>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8856" name="Google Shape;2962;g1f5d965ad35_0_2961"/>
              <p:cNvSpPr/>
              <p:nvPr/>
            </p:nvSpPr>
            <p:spPr>
              <a:xfrm rot="2700000">
                <a:off x="1559921" y="1891829"/>
                <a:ext cx="242255" cy="242255"/>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603" name="Google Shape;2963;g1f5d965ad35_0_2961"/>
            <p:cNvGrpSpPr/>
            <p:nvPr/>
          </p:nvGrpSpPr>
          <p:grpSpPr>
            <a:xfrm>
              <a:off x="4363617" y="3131101"/>
              <a:ext cx="397940" cy="646603"/>
              <a:chOff x="1400848" y="1624076"/>
              <a:chExt cx="560401" cy="910580"/>
            </a:xfrm>
          </p:grpSpPr>
          <p:grpSp>
            <p:nvGrpSpPr>
              <p:cNvPr id="604" name="Google Shape;2964;g1f5d965ad35_0_2961"/>
              <p:cNvGrpSpPr/>
              <p:nvPr/>
            </p:nvGrpSpPr>
            <p:grpSpPr>
              <a:xfrm>
                <a:off x="1400848" y="1624076"/>
                <a:ext cx="560401" cy="825182"/>
                <a:chOff x="1342860" y="1647676"/>
                <a:chExt cx="560401" cy="825182"/>
              </a:xfrm>
            </p:grpSpPr>
            <p:sp>
              <p:nvSpPr>
                <p:cNvPr id="1048857" name="Google Shape;2965;g1f5d965ad35_0_2961"/>
                <p:cNvSpPr/>
                <p:nvPr/>
              </p:nvSpPr>
              <p:spPr>
                <a:xfrm rot="2700000">
                  <a:off x="1424929" y="1729745"/>
                  <a:ext cx="396263" cy="396263"/>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858" name="Google Shape;2966;g1f5d965ad35_0_2961"/>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756" name="Google Shape;2967;g1f5d965ad35_0_2961"/>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8859" name="Google Shape;2968;g1f5d965ad35_0_2961"/>
              <p:cNvSpPr/>
              <p:nvPr/>
            </p:nvSpPr>
            <p:spPr>
              <a:xfrm rot="2700000">
                <a:off x="1559921" y="1891829"/>
                <a:ext cx="242255" cy="242255"/>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605" name="Google Shape;2969;g1f5d965ad35_0_2961"/>
            <p:cNvGrpSpPr/>
            <p:nvPr/>
          </p:nvGrpSpPr>
          <p:grpSpPr>
            <a:xfrm>
              <a:off x="6104641" y="3131101"/>
              <a:ext cx="397940" cy="646603"/>
              <a:chOff x="1400848" y="1624076"/>
              <a:chExt cx="560401" cy="910580"/>
            </a:xfrm>
          </p:grpSpPr>
          <p:grpSp>
            <p:nvGrpSpPr>
              <p:cNvPr id="606" name="Google Shape;2970;g1f5d965ad35_0_2961"/>
              <p:cNvGrpSpPr/>
              <p:nvPr/>
            </p:nvGrpSpPr>
            <p:grpSpPr>
              <a:xfrm>
                <a:off x="1400848" y="1624076"/>
                <a:ext cx="560401" cy="825182"/>
                <a:chOff x="1342860" y="1647676"/>
                <a:chExt cx="560401" cy="825182"/>
              </a:xfrm>
            </p:grpSpPr>
            <p:sp>
              <p:nvSpPr>
                <p:cNvPr id="1048860" name="Google Shape;2971;g1f5d965ad35_0_2961"/>
                <p:cNvSpPr/>
                <p:nvPr/>
              </p:nvSpPr>
              <p:spPr>
                <a:xfrm rot="2700000">
                  <a:off x="1424929" y="1729745"/>
                  <a:ext cx="396263" cy="39626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861" name="Google Shape;2972;g1f5d965ad35_0_2961"/>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757" name="Google Shape;2973;g1f5d965ad35_0_2961"/>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8862" name="Google Shape;2974;g1f5d965ad35_0_2961"/>
              <p:cNvSpPr/>
              <p:nvPr/>
            </p:nvSpPr>
            <p:spPr>
              <a:xfrm rot="2700000">
                <a:off x="1559921" y="1891829"/>
                <a:ext cx="242255" cy="242255"/>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sp>
        <p:nvSpPr>
          <p:cNvPr id="1048863" name="Google Shape;2975;g1f5d965ad35_0_2961"/>
          <p:cNvSpPr txBox="1"/>
          <p:nvPr>
            <p:ph type="body" idx="1"/>
          </p:nvPr>
        </p:nvSpPr>
        <p:spPr>
          <a:xfrm>
            <a:off x="1102027" y="3913557"/>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64" name="Google Shape;2976;g1f5d965ad35_0_2961"/>
          <p:cNvSpPr txBox="1"/>
          <p:nvPr>
            <p:ph type="body" idx="2"/>
          </p:nvPr>
        </p:nvSpPr>
        <p:spPr>
          <a:xfrm>
            <a:off x="2843051" y="3913557"/>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65" name="Google Shape;2977;g1f5d965ad35_0_2961"/>
          <p:cNvSpPr txBox="1"/>
          <p:nvPr>
            <p:ph type="body" idx="3"/>
          </p:nvPr>
        </p:nvSpPr>
        <p:spPr>
          <a:xfrm>
            <a:off x="4584075" y="3913557"/>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66" name="Google Shape;2978;g1f5d965ad35_0_2961"/>
          <p:cNvSpPr txBox="1"/>
          <p:nvPr>
            <p:ph type="body" idx="4"/>
          </p:nvPr>
        </p:nvSpPr>
        <p:spPr>
          <a:xfrm>
            <a:off x="6325099" y="3913557"/>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grpSp>
        <p:nvGrpSpPr>
          <p:cNvPr id="607" name="Google Shape;2979;g1f5d965ad35_0_2961"/>
          <p:cNvGrpSpPr/>
          <p:nvPr/>
        </p:nvGrpSpPr>
        <p:grpSpPr>
          <a:xfrm>
            <a:off x="881569" y="1424217"/>
            <a:ext cx="7362037" cy="646603"/>
            <a:chOff x="881569" y="2219454"/>
            <a:chExt cx="7362037" cy="646603"/>
          </a:xfrm>
        </p:grpSpPr>
        <p:grpSp>
          <p:nvGrpSpPr>
            <p:cNvPr id="608" name="Google Shape;2980;g1f5d965ad35_0_2961"/>
            <p:cNvGrpSpPr/>
            <p:nvPr/>
          </p:nvGrpSpPr>
          <p:grpSpPr>
            <a:xfrm>
              <a:off x="881569" y="2219454"/>
              <a:ext cx="397940" cy="646603"/>
              <a:chOff x="1400848" y="1624076"/>
              <a:chExt cx="560401" cy="910580"/>
            </a:xfrm>
          </p:grpSpPr>
          <p:grpSp>
            <p:nvGrpSpPr>
              <p:cNvPr id="609" name="Google Shape;2981;g1f5d965ad35_0_2961"/>
              <p:cNvGrpSpPr/>
              <p:nvPr/>
            </p:nvGrpSpPr>
            <p:grpSpPr>
              <a:xfrm>
                <a:off x="1400848" y="1624076"/>
                <a:ext cx="560401" cy="825182"/>
                <a:chOff x="1342860" y="1647676"/>
                <a:chExt cx="560401" cy="825182"/>
              </a:xfrm>
            </p:grpSpPr>
            <p:sp>
              <p:nvSpPr>
                <p:cNvPr id="1048867" name="Google Shape;2982;g1f5d965ad35_0_2961"/>
                <p:cNvSpPr/>
                <p:nvPr/>
              </p:nvSpPr>
              <p:spPr>
                <a:xfrm rot="2700000">
                  <a:off x="1424929" y="1729745"/>
                  <a:ext cx="396263" cy="39626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868" name="Google Shape;2983;g1f5d965ad35_0_2961"/>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758" name="Google Shape;2984;g1f5d965ad35_0_2961"/>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8869" name="Google Shape;2985;g1f5d965ad35_0_2961"/>
              <p:cNvSpPr/>
              <p:nvPr/>
            </p:nvSpPr>
            <p:spPr>
              <a:xfrm rot="2700000">
                <a:off x="1559921" y="1891829"/>
                <a:ext cx="242255" cy="242255"/>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610" name="Google Shape;2986;g1f5d965ad35_0_2961"/>
            <p:cNvGrpSpPr/>
            <p:nvPr/>
          </p:nvGrpSpPr>
          <p:grpSpPr>
            <a:xfrm>
              <a:off x="2622593" y="2219454"/>
              <a:ext cx="397940" cy="646603"/>
              <a:chOff x="1400848" y="1624076"/>
              <a:chExt cx="560401" cy="910580"/>
            </a:xfrm>
          </p:grpSpPr>
          <p:grpSp>
            <p:nvGrpSpPr>
              <p:cNvPr id="611" name="Google Shape;2987;g1f5d965ad35_0_2961"/>
              <p:cNvGrpSpPr/>
              <p:nvPr/>
            </p:nvGrpSpPr>
            <p:grpSpPr>
              <a:xfrm>
                <a:off x="1400848" y="1624076"/>
                <a:ext cx="560401" cy="825182"/>
                <a:chOff x="1342860" y="1647676"/>
                <a:chExt cx="560401" cy="825182"/>
              </a:xfrm>
            </p:grpSpPr>
            <p:sp>
              <p:nvSpPr>
                <p:cNvPr id="1048870" name="Google Shape;2988;g1f5d965ad35_0_2961"/>
                <p:cNvSpPr/>
                <p:nvPr/>
              </p:nvSpPr>
              <p:spPr>
                <a:xfrm rot="2700000">
                  <a:off x="1424929" y="1729745"/>
                  <a:ext cx="396263" cy="396263"/>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871" name="Google Shape;2989;g1f5d965ad35_0_2961"/>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759" name="Google Shape;2990;g1f5d965ad35_0_2961"/>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8872" name="Google Shape;2991;g1f5d965ad35_0_2961"/>
              <p:cNvSpPr/>
              <p:nvPr/>
            </p:nvSpPr>
            <p:spPr>
              <a:xfrm rot="2700000">
                <a:off x="1559921" y="1891829"/>
                <a:ext cx="242255" cy="242255"/>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612" name="Google Shape;2992;g1f5d965ad35_0_2961"/>
            <p:cNvGrpSpPr/>
            <p:nvPr/>
          </p:nvGrpSpPr>
          <p:grpSpPr>
            <a:xfrm>
              <a:off x="4363617" y="2219454"/>
              <a:ext cx="397940" cy="646603"/>
              <a:chOff x="1400848" y="1624076"/>
              <a:chExt cx="560401" cy="910580"/>
            </a:xfrm>
          </p:grpSpPr>
          <p:grpSp>
            <p:nvGrpSpPr>
              <p:cNvPr id="613" name="Google Shape;2993;g1f5d965ad35_0_2961"/>
              <p:cNvGrpSpPr/>
              <p:nvPr/>
            </p:nvGrpSpPr>
            <p:grpSpPr>
              <a:xfrm>
                <a:off x="1400848" y="1624076"/>
                <a:ext cx="560401" cy="825182"/>
                <a:chOff x="1342860" y="1647676"/>
                <a:chExt cx="560401" cy="825182"/>
              </a:xfrm>
            </p:grpSpPr>
            <p:sp>
              <p:nvSpPr>
                <p:cNvPr id="1048873" name="Google Shape;2994;g1f5d965ad35_0_2961"/>
                <p:cNvSpPr/>
                <p:nvPr/>
              </p:nvSpPr>
              <p:spPr>
                <a:xfrm rot="2700000">
                  <a:off x="1424929" y="1729745"/>
                  <a:ext cx="396263" cy="39626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874" name="Google Shape;2995;g1f5d965ad35_0_2961"/>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760" name="Google Shape;2996;g1f5d965ad35_0_2961"/>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8875" name="Google Shape;2997;g1f5d965ad35_0_2961"/>
              <p:cNvSpPr/>
              <p:nvPr/>
            </p:nvSpPr>
            <p:spPr>
              <a:xfrm rot="2700000">
                <a:off x="1559921" y="1891829"/>
                <a:ext cx="242255" cy="242255"/>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614" name="Google Shape;2998;g1f5d965ad35_0_2961"/>
            <p:cNvGrpSpPr/>
            <p:nvPr/>
          </p:nvGrpSpPr>
          <p:grpSpPr>
            <a:xfrm>
              <a:off x="6104641" y="2219454"/>
              <a:ext cx="397940" cy="646603"/>
              <a:chOff x="1400848" y="1624076"/>
              <a:chExt cx="560401" cy="910580"/>
            </a:xfrm>
          </p:grpSpPr>
          <p:grpSp>
            <p:nvGrpSpPr>
              <p:cNvPr id="615" name="Google Shape;2999;g1f5d965ad35_0_2961"/>
              <p:cNvGrpSpPr/>
              <p:nvPr/>
            </p:nvGrpSpPr>
            <p:grpSpPr>
              <a:xfrm>
                <a:off x="1400848" y="1624076"/>
                <a:ext cx="560401" cy="825182"/>
                <a:chOff x="1342860" y="1647676"/>
                <a:chExt cx="560401" cy="825182"/>
              </a:xfrm>
            </p:grpSpPr>
            <p:sp>
              <p:nvSpPr>
                <p:cNvPr id="1048876" name="Google Shape;3000;g1f5d965ad35_0_2961"/>
                <p:cNvSpPr/>
                <p:nvPr/>
              </p:nvSpPr>
              <p:spPr>
                <a:xfrm rot="2700000">
                  <a:off x="1424929" y="1729745"/>
                  <a:ext cx="396263" cy="396263"/>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877" name="Google Shape;3001;g1f5d965ad35_0_2961"/>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761" name="Google Shape;3002;g1f5d965ad35_0_2961"/>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8878" name="Google Shape;3003;g1f5d965ad35_0_2961"/>
              <p:cNvSpPr/>
              <p:nvPr/>
            </p:nvSpPr>
            <p:spPr>
              <a:xfrm rot="2700000">
                <a:off x="1559921" y="1891829"/>
                <a:ext cx="242255" cy="242255"/>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616" name="Google Shape;3004;g1f5d965ad35_0_2961"/>
            <p:cNvGrpSpPr/>
            <p:nvPr/>
          </p:nvGrpSpPr>
          <p:grpSpPr>
            <a:xfrm>
              <a:off x="7845666" y="2219454"/>
              <a:ext cx="397940" cy="646603"/>
              <a:chOff x="1400848" y="1624076"/>
              <a:chExt cx="560401" cy="910580"/>
            </a:xfrm>
          </p:grpSpPr>
          <p:grpSp>
            <p:nvGrpSpPr>
              <p:cNvPr id="617" name="Google Shape;3005;g1f5d965ad35_0_2961"/>
              <p:cNvGrpSpPr/>
              <p:nvPr/>
            </p:nvGrpSpPr>
            <p:grpSpPr>
              <a:xfrm>
                <a:off x="1400848" y="1624076"/>
                <a:ext cx="560401" cy="825182"/>
                <a:chOff x="1342860" y="1647676"/>
                <a:chExt cx="560401" cy="825182"/>
              </a:xfrm>
            </p:grpSpPr>
            <p:sp>
              <p:nvSpPr>
                <p:cNvPr id="1048879" name="Google Shape;3006;g1f5d965ad35_0_2961"/>
                <p:cNvSpPr/>
                <p:nvPr/>
              </p:nvSpPr>
              <p:spPr>
                <a:xfrm rot="2700000">
                  <a:off x="1424929" y="1729745"/>
                  <a:ext cx="396263" cy="39626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880" name="Google Shape;3007;g1f5d965ad35_0_2961"/>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762" name="Google Shape;3008;g1f5d965ad35_0_2961"/>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8881" name="Google Shape;3009;g1f5d965ad35_0_2961"/>
              <p:cNvSpPr/>
              <p:nvPr/>
            </p:nvSpPr>
            <p:spPr>
              <a:xfrm rot="2700000">
                <a:off x="1559921" y="1891829"/>
                <a:ext cx="242255" cy="242255"/>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sp>
        <p:nvSpPr>
          <p:cNvPr id="1048882" name="Google Shape;3010;g1f5d965ad35_0_2961"/>
          <p:cNvSpPr txBox="1"/>
          <p:nvPr>
            <p:ph type="body" idx="5"/>
          </p:nvPr>
        </p:nvSpPr>
        <p:spPr>
          <a:xfrm>
            <a:off x="223088" y="2206673"/>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83" name="Google Shape;3011;g1f5d965ad35_0_2961"/>
          <p:cNvSpPr txBox="1"/>
          <p:nvPr>
            <p:ph type="body" idx="6"/>
          </p:nvPr>
        </p:nvSpPr>
        <p:spPr>
          <a:xfrm>
            <a:off x="1964112" y="2206673"/>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84" name="Google Shape;3012;g1f5d965ad35_0_2961"/>
          <p:cNvSpPr txBox="1"/>
          <p:nvPr>
            <p:ph type="body" idx="7"/>
          </p:nvPr>
        </p:nvSpPr>
        <p:spPr>
          <a:xfrm>
            <a:off x="3705136" y="2206673"/>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85" name="Google Shape;3013;g1f5d965ad35_0_2961"/>
          <p:cNvSpPr txBox="1"/>
          <p:nvPr>
            <p:ph type="body" idx="8"/>
          </p:nvPr>
        </p:nvSpPr>
        <p:spPr>
          <a:xfrm>
            <a:off x="5446160" y="2206673"/>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86" name="Google Shape;3014;g1f5d965ad35_0_2961"/>
          <p:cNvSpPr txBox="1"/>
          <p:nvPr>
            <p:ph type="body" idx="9"/>
          </p:nvPr>
        </p:nvSpPr>
        <p:spPr>
          <a:xfrm>
            <a:off x="7187185" y="2206673"/>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709" name="Shape 3015"/>
        <p:cNvGrpSpPr/>
        <p:nvPr/>
      </p:nvGrpSpPr>
      <p:grpSpPr>
        <a:xfrm>
          <a:off x="0" y="0"/>
          <a:ext cx="0" cy="0"/>
          <a:chOff x="0" y="0"/>
          <a:chExt cx="0" cy="0"/>
        </a:xfrm>
      </p:grpSpPr>
      <p:pic>
        <p:nvPicPr>
          <p:cNvPr id="2097254" name="Google Shape;3016;g1f5d965ad35_0_3030"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9284" name="Google Shape;3017;g1f5d965ad35_0_3030"/>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85" name="Google Shape;3018;g1f5d965ad35_0_3030"/>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710" name="Google Shape;3019;g1f5d965ad35_0_3030"/>
          <p:cNvGrpSpPr/>
          <p:nvPr/>
        </p:nvGrpSpPr>
        <p:grpSpPr>
          <a:xfrm>
            <a:off x="1761570" y="3131101"/>
            <a:ext cx="5621012" cy="646603"/>
            <a:chOff x="881569" y="3131101"/>
            <a:chExt cx="5621012" cy="646603"/>
          </a:xfrm>
        </p:grpSpPr>
        <p:grpSp>
          <p:nvGrpSpPr>
            <p:cNvPr id="711" name="Google Shape;3020;g1f5d965ad35_0_3030"/>
            <p:cNvGrpSpPr/>
            <p:nvPr/>
          </p:nvGrpSpPr>
          <p:grpSpPr>
            <a:xfrm>
              <a:off x="881569" y="3131101"/>
              <a:ext cx="397940" cy="646603"/>
              <a:chOff x="1400848" y="1624076"/>
              <a:chExt cx="560401" cy="910580"/>
            </a:xfrm>
          </p:grpSpPr>
          <p:grpSp>
            <p:nvGrpSpPr>
              <p:cNvPr id="712" name="Google Shape;3021;g1f5d965ad35_0_3030"/>
              <p:cNvGrpSpPr/>
              <p:nvPr/>
            </p:nvGrpSpPr>
            <p:grpSpPr>
              <a:xfrm>
                <a:off x="1400848" y="1624076"/>
                <a:ext cx="560401" cy="825182"/>
                <a:chOff x="1342860" y="1647676"/>
                <a:chExt cx="560401" cy="825182"/>
              </a:xfrm>
            </p:grpSpPr>
            <p:sp>
              <p:nvSpPr>
                <p:cNvPr id="1049286" name="Google Shape;3022;g1f5d965ad35_0_3030"/>
                <p:cNvSpPr/>
                <p:nvPr/>
              </p:nvSpPr>
              <p:spPr>
                <a:xfrm rot="2700000">
                  <a:off x="1424929" y="1729745"/>
                  <a:ext cx="396263" cy="396263"/>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287" name="Google Shape;3023;g1f5d965ad35_0_3030"/>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15" name="Google Shape;3024;g1f5d965ad35_0_3030"/>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9288" name="Google Shape;3025;g1f5d965ad35_0_3030"/>
              <p:cNvSpPr/>
              <p:nvPr/>
            </p:nvSpPr>
            <p:spPr>
              <a:xfrm rot="2700000">
                <a:off x="1559921" y="1891829"/>
                <a:ext cx="242255" cy="242255"/>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713" name="Google Shape;3026;g1f5d965ad35_0_3030"/>
            <p:cNvGrpSpPr/>
            <p:nvPr/>
          </p:nvGrpSpPr>
          <p:grpSpPr>
            <a:xfrm>
              <a:off x="2622593" y="3131101"/>
              <a:ext cx="397940" cy="646603"/>
              <a:chOff x="1400848" y="1624076"/>
              <a:chExt cx="560401" cy="910580"/>
            </a:xfrm>
          </p:grpSpPr>
          <p:grpSp>
            <p:nvGrpSpPr>
              <p:cNvPr id="714" name="Google Shape;3027;g1f5d965ad35_0_3030"/>
              <p:cNvGrpSpPr/>
              <p:nvPr/>
            </p:nvGrpSpPr>
            <p:grpSpPr>
              <a:xfrm>
                <a:off x="1400848" y="1624076"/>
                <a:ext cx="560401" cy="825182"/>
                <a:chOff x="1342860" y="1647676"/>
                <a:chExt cx="560401" cy="825182"/>
              </a:xfrm>
            </p:grpSpPr>
            <p:sp>
              <p:nvSpPr>
                <p:cNvPr id="1049289" name="Google Shape;3028;g1f5d965ad35_0_3030"/>
                <p:cNvSpPr/>
                <p:nvPr/>
              </p:nvSpPr>
              <p:spPr>
                <a:xfrm rot="2700000">
                  <a:off x="1424929" y="1729745"/>
                  <a:ext cx="396263" cy="39626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290" name="Google Shape;3029;g1f5d965ad35_0_3030"/>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16" name="Google Shape;3030;g1f5d965ad35_0_3030"/>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9291" name="Google Shape;3031;g1f5d965ad35_0_3030"/>
              <p:cNvSpPr/>
              <p:nvPr/>
            </p:nvSpPr>
            <p:spPr>
              <a:xfrm rot="2700000">
                <a:off x="1559921" y="1891829"/>
                <a:ext cx="242255" cy="242255"/>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715" name="Google Shape;3032;g1f5d965ad35_0_3030"/>
            <p:cNvGrpSpPr/>
            <p:nvPr/>
          </p:nvGrpSpPr>
          <p:grpSpPr>
            <a:xfrm>
              <a:off x="4363617" y="3131101"/>
              <a:ext cx="397940" cy="646603"/>
              <a:chOff x="1400848" y="1624076"/>
              <a:chExt cx="560401" cy="910580"/>
            </a:xfrm>
          </p:grpSpPr>
          <p:grpSp>
            <p:nvGrpSpPr>
              <p:cNvPr id="716" name="Google Shape;3033;g1f5d965ad35_0_3030"/>
              <p:cNvGrpSpPr/>
              <p:nvPr/>
            </p:nvGrpSpPr>
            <p:grpSpPr>
              <a:xfrm>
                <a:off x="1400848" y="1624076"/>
                <a:ext cx="560401" cy="825182"/>
                <a:chOff x="1342860" y="1647676"/>
                <a:chExt cx="560401" cy="825182"/>
              </a:xfrm>
            </p:grpSpPr>
            <p:sp>
              <p:nvSpPr>
                <p:cNvPr id="1049292" name="Google Shape;3034;g1f5d965ad35_0_3030"/>
                <p:cNvSpPr/>
                <p:nvPr/>
              </p:nvSpPr>
              <p:spPr>
                <a:xfrm rot="2700000">
                  <a:off x="1424929" y="1729745"/>
                  <a:ext cx="396263" cy="396263"/>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293" name="Google Shape;3035;g1f5d965ad35_0_3030"/>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17" name="Google Shape;3036;g1f5d965ad35_0_3030"/>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9294" name="Google Shape;3037;g1f5d965ad35_0_3030"/>
              <p:cNvSpPr/>
              <p:nvPr/>
            </p:nvSpPr>
            <p:spPr>
              <a:xfrm rot="2700000">
                <a:off x="1559921" y="1891829"/>
                <a:ext cx="242255" cy="242255"/>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717" name="Google Shape;3038;g1f5d965ad35_0_3030"/>
            <p:cNvGrpSpPr/>
            <p:nvPr/>
          </p:nvGrpSpPr>
          <p:grpSpPr>
            <a:xfrm>
              <a:off x="6104641" y="3131101"/>
              <a:ext cx="397940" cy="646603"/>
              <a:chOff x="1400848" y="1624076"/>
              <a:chExt cx="560401" cy="910580"/>
            </a:xfrm>
          </p:grpSpPr>
          <p:grpSp>
            <p:nvGrpSpPr>
              <p:cNvPr id="718" name="Google Shape;3039;g1f5d965ad35_0_3030"/>
              <p:cNvGrpSpPr/>
              <p:nvPr/>
            </p:nvGrpSpPr>
            <p:grpSpPr>
              <a:xfrm>
                <a:off x="1400848" y="1624076"/>
                <a:ext cx="560401" cy="825182"/>
                <a:chOff x="1342860" y="1647676"/>
                <a:chExt cx="560401" cy="825182"/>
              </a:xfrm>
            </p:grpSpPr>
            <p:sp>
              <p:nvSpPr>
                <p:cNvPr id="1049295" name="Google Shape;3040;g1f5d965ad35_0_3030"/>
                <p:cNvSpPr/>
                <p:nvPr/>
              </p:nvSpPr>
              <p:spPr>
                <a:xfrm rot="2700000">
                  <a:off x="1424929" y="1729745"/>
                  <a:ext cx="396263" cy="39626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296" name="Google Shape;3041;g1f5d965ad35_0_3030"/>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18" name="Google Shape;3042;g1f5d965ad35_0_3030"/>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9297" name="Google Shape;3043;g1f5d965ad35_0_3030"/>
              <p:cNvSpPr/>
              <p:nvPr/>
            </p:nvSpPr>
            <p:spPr>
              <a:xfrm rot="2700000">
                <a:off x="1559921" y="1891829"/>
                <a:ext cx="242255" cy="242255"/>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sp>
        <p:nvSpPr>
          <p:cNvPr id="1049298" name="Google Shape;3044;g1f5d965ad35_0_3030"/>
          <p:cNvSpPr txBox="1"/>
          <p:nvPr>
            <p:ph type="body" idx="1"/>
          </p:nvPr>
        </p:nvSpPr>
        <p:spPr>
          <a:xfrm>
            <a:off x="1102027" y="3913557"/>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99" name="Google Shape;3045;g1f5d965ad35_0_3030"/>
          <p:cNvSpPr txBox="1"/>
          <p:nvPr>
            <p:ph type="body" idx="2"/>
          </p:nvPr>
        </p:nvSpPr>
        <p:spPr>
          <a:xfrm>
            <a:off x="2843051" y="3913557"/>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00" name="Google Shape;3046;g1f5d965ad35_0_3030"/>
          <p:cNvSpPr txBox="1"/>
          <p:nvPr>
            <p:ph type="body" idx="3"/>
          </p:nvPr>
        </p:nvSpPr>
        <p:spPr>
          <a:xfrm>
            <a:off x="4584075" y="3913557"/>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01" name="Google Shape;3047;g1f5d965ad35_0_3030"/>
          <p:cNvSpPr txBox="1"/>
          <p:nvPr>
            <p:ph type="body" idx="4"/>
          </p:nvPr>
        </p:nvSpPr>
        <p:spPr>
          <a:xfrm>
            <a:off x="6325099" y="3913557"/>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grpSp>
        <p:nvGrpSpPr>
          <p:cNvPr id="719" name="Google Shape;3048;g1f5d965ad35_0_3030"/>
          <p:cNvGrpSpPr/>
          <p:nvPr/>
        </p:nvGrpSpPr>
        <p:grpSpPr>
          <a:xfrm>
            <a:off x="881569" y="1424217"/>
            <a:ext cx="7362037" cy="646603"/>
            <a:chOff x="881569" y="2219454"/>
            <a:chExt cx="7362037" cy="646603"/>
          </a:xfrm>
        </p:grpSpPr>
        <p:grpSp>
          <p:nvGrpSpPr>
            <p:cNvPr id="720" name="Google Shape;3049;g1f5d965ad35_0_3030"/>
            <p:cNvGrpSpPr/>
            <p:nvPr/>
          </p:nvGrpSpPr>
          <p:grpSpPr>
            <a:xfrm>
              <a:off x="881569" y="2219454"/>
              <a:ext cx="397940" cy="646603"/>
              <a:chOff x="1400848" y="1624076"/>
              <a:chExt cx="560401" cy="910580"/>
            </a:xfrm>
          </p:grpSpPr>
          <p:grpSp>
            <p:nvGrpSpPr>
              <p:cNvPr id="721" name="Google Shape;3050;g1f5d965ad35_0_3030"/>
              <p:cNvGrpSpPr/>
              <p:nvPr/>
            </p:nvGrpSpPr>
            <p:grpSpPr>
              <a:xfrm>
                <a:off x="1400848" y="1624076"/>
                <a:ext cx="560401" cy="825182"/>
                <a:chOff x="1342860" y="1647676"/>
                <a:chExt cx="560401" cy="825182"/>
              </a:xfrm>
            </p:grpSpPr>
            <p:sp>
              <p:nvSpPr>
                <p:cNvPr id="1049302" name="Google Shape;3051;g1f5d965ad35_0_3030"/>
                <p:cNvSpPr/>
                <p:nvPr/>
              </p:nvSpPr>
              <p:spPr>
                <a:xfrm rot="2700000">
                  <a:off x="1424929" y="1729745"/>
                  <a:ext cx="396263" cy="39626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303" name="Google Shape;3052;g1f5d965ad35_0_3030"/>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19" name="Google Shape;3053;g1f5d965ad35_0_3030"/>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9304" name="Google Shape;3054;g1f5d965ad35_0_3030"/>
              <p:cNvSpPr/>
              <p:nvPr/>
            </p:nvSpPr>
            <p:spPr>
              <a:xfrm rot="2700000">
                <a:off x="1559921" y="1891829"/>
                <a:ext cx="242255" cy="242255"/>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722" name="Google Shape;3055;g1f5d965ad35_0_3030"/>
            <p:cNvGrpSpPr/>
            <p:nvPr/>
          </p:nvGrpSpPr>
          <p:grpSpPr>
            <a:xfrm>
              <a:off x="2622593" y="2219454"/>
              <a:ext cx="397940" cy="646603"/>
              <a:chOff x="1400848" y="1624076"/>
              <a:chExt cx="560401" cy="910580"/>
            </a:xfrm>
          </p:grpSpPr>
          <p:grpSp>
            <p:nvGrpSpPr>
              <p:cNvPr id="723" name="Google Shape;3056;g1f5d965ad35_0_3030"/>
              <p:cNvGrpSpPr/>
              <p:nvPr/>
            </p:nvGrpSpPr>
            <p:grpSpPr>
              <a:xfrm>
                <a:off x="1400848" y="1624076"/>
                <a:ext cx="560401" cy="825182"/>
                <a:chOff x="1342860" y="1647676"/>
                <a:chExt cx="560401" cy="825182"/>
              </a:xfrm>
            </p:grpSpPr>
            <p:sp>
              <p:nvSpPr>
                <p:cNvPr id="1049305" name="Google Shape;3057;g1f5d965ad35_0_3030"/>
                <p:cNvSpPr/>
                <p:nvPr/>
              </p:nvSpPr>
              <p:spPr>
                <a:xfrm rot="2700000">
                  <a:off x="1424929" y="1729745"/>
                  <a:ext cx="396263" cy="396263"/>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306" name="Google Shape;3058;g1f5d965ad35_0_3030"/>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20" name="Google Shape;3059;g1f5d965ad35_0_3030"/>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9307" name="Google Shape;3060;g1f5d965ad35_0_3030"/>
              <p:cNvSpPr/>
              <p:nvPr/>
            </p:nvSpPr>
            <p:spPr>
              <a:xfrm rot="2700000">
                <a:off x="1559921" y="1891829"/>
                <a:ext cx="242255" cy="242255"/>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724" name="Google Shape;3061;g1f5d965ad35_0_3030"/>
            <p:cNvGrpSpPr/>
            <p:nvPr/>
          </p:nvGrpSpPr>
          <p:grpSpPr>
            <a:xfrm>
              <a:off x="4363617" y="2219454"/>
              <a:ext cx="397940" cy="646603"/>
              <a:chOff x="1400848" y="1624076"/>
              <a:chExt cx="560401" cy="910580"/>
            </a:xfrm>
          </p:grpSpPr>
          <p:grpSp>
            <p:nvGrpSpPr>
              <p:cNvPr id="725" name="Google Shape;3062;g1f5d965ad35_0_3030"/>
              <p:cNvGrpSpPr/>
              <p:nvPr/>
            </p:nvGrpSpPr>
            <p:grpSpPr>
              <a:xfrm>
                <a:off x="1400848" y="1624076"/>
                <a:ext cx="560401" cy="825182"/>
                <a:chOff x="1342860" y="1647676"/>
                <a:chExt cx="560401" cy="825182"/>
              </a:xfrm>
            </p:grpSpPr>
            <p:sp>
              <p:nvSpPr>
                <p:cNvPr id="1049308" name="Google Shape;3063;g1f5d965ad35_0_3030"/>
                <p:cNvSpPr/>
                <p:nvPr/>
              </p:nvSpPr>
              <p:spPr>
                <a:xfrm rot="2700000">
                  <a:off x="1424929" y="1729745"/>
                  <a:ext cx="396263" cy="39626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309" name="Google Shape;3064;g1f5d965ad35_0_3030"/>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21" name="Google Shape;3065;g1f5d965ad35_0_3030"/>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9310" name="Google Shape;3066;g1f5d965ad35_0_3030"/>
              <p:cNvSpPr/>
              <p:nvPr/>
            </p:nvSpPr>
            <p:spPr>
              <a:xfrm rot="2700000">
                <a:off x="1559921" y="1891829"/>
                <a:ext cx="242255" cy="242255"/>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726" name="Google Shape;3067;g1f5d965ad35_0_3030"/>
            <p:cNvGrpSpPr/>
            <p:nvPr/>
          </p:nvGrpSpPr>
          <p:grpSpPr>
            <a:xfrm>
              <a:off x="6104641" y="2219454"/>
              <a:ext cx="397940" cy="646603"/>
              <a:chOff x="1400848" y="1624076"/>
              <a:chExt cx="560401" cy="910580"/>
            </a:xfrm>
          </p:grpSpPr>
          <p:grpSp>
            <p:nvGrpSpPr>
              <p:cNvPr id="727" name="Google Shape;3068;g1f5d965ad35_0_3030"/>
              <p:cNvGrpSpPr/>
              <p:nvPr/>
            </p:nvGrpSpPr>
            <p:grpSpPr>
              <a:xfrm>
                <a:off x="1400848" y="1624076"/>
                <a:ext cx="560401" cy="825182"/>
                <a:chOff x="1342860" y="1647676"/>
                <a:chExt cx="560401" cy="825182"/>
              </a:xfrm>
            </p:grpSpPr>
            <p:sp>
              <p:nvSpPr>
                <p:cNvPr id="1049311" name="Google Shape;3069;g1f5d965ad35_0_3030"/>
                <p:cNvSpPr/>
                <p:nvPr/>
              </p:nvSpPr>
              <p:spPr>
                <a:xfrm rot="2700000">
                  <a:off x="1424929" y="1729745"/>
                  <a:ext cx="396263" cy="396263"/>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312" name="Google Shape;3070;g1f5d965ad35_0_3030"/>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22" name="Google Shape;3071;g1f5d965ad35_0_3030"/>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9313" name="Google Shape;3072;g1f5d965ad35_0_3030"/>
              <p:cNvSpPr/>
              <p:nvPr/>
            </p:nvSpPr>
            <p:spPr>
              <a:xfrm rot="2700000">
                <a:off x="1559921" y="1891829"/>
                <a:ext cx="242255" cy="242255"/>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728" name="Google Shape;3073;g1f5d965ad35_0_3030"/>
            <p:cNvGrpSpPr/>
            <p:nvPr/>
          </p:nvGrpSpPr>
          <p:grpSpPr>
            <a:xfrm>
              <a:off x="7845666" y="2219454"/>
              <a:ext cx="397940" cy="646603"/>
              <a:chOff x="1400848" y="1624076"/>
              <a:chExt cx="560401" cy="910580"/>
            </a:xfrm>
          </p:grpSpPr>
          <p:grpSp>
            <p:nvGrpSpPr>
              <p:cNvPr id="729" name="Google Shape;3074;g1f5d965ad35_0_3030"/>
              <p:cNvGrpSpPr/>
              <p:nvPr/>
            </p:nvGrpSpPr>
            <p:grpSpPr>
              <a:xfrm>
                <a:off x="1400848" y="1624076"/>
                <a:ext cx="560401" cy="825182"/>
                <a:chOff x="1342860" y="1647676"/>
                <a:chExt cx="560401" cy="825182"/>
              </a:xfrm>
            </p:grpSpPr>
            <p:sp>
              <p:nvSpPr>
                <p:cNvPr id="1049314" name="Google Shape;3075;g1f5d965ad35_0_3030"/>
                <p:cNvSpPr/>
                <p:nvPr/>
              </p:nvSpPr>
              <p:spPr>
                <a:xfrm rot="2700000">
                  <a:off x="1424929" y="1729745"/>
                  <a:ext cx="396263" cy="39626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315" name="Google Shape;3076;g1f5d965ad35_0_3030"/>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23" name="Google Shape;3077;g1f5d965ad35_0_3030"/>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9316" name="Google Shape;3078;g1f5d965ad35_0_3030"/>
              <p:cNvSpPr/>
              <p:nvPr/>
            </p:nvSpPr>
            <p:spPr>
              <a:xfrm rot="2700000">
                <a:off x="1559921" y="1891829"/>
                <a:ext cx="242255" cy="242255"/>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sp>
        <p:nvSpPr>
          <p:cNvPr id="1049317" name="Google Shape;3079;g1f5d965ad35_0_3030"/>
          <p:cNvSpPr txBox="1"/>
          <p:nvPr>
            <p:ph type="body" idx="5"/>
          </p:nvPr>
        </p:nvSpPr>
        <p:spPr>
          <a:xfrm>
            <a:off x="223088" y="2206673"/>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18" name="Google Shape;3080;g1f5d965ad35_0_3030"/>
          <p:cNvSpPr txBox="1"/>
          <p:nvPr>
            <p:ph type="body" idx="6"/>
          </p:nvPr>
        </p:nvSpPr>
        <p:spPr>
          <a:xfrm>
            <a:off x="1964112" y="2206673"/>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19" name="Google Shape;3081;g1f5d965ad35_0_3030"/>
          <p:cNvSpPr txBox="1"/>
          <p:nvPr>
            <p:ph type="body" idx="7"/>
          </p:nvPr>
        </p:nvSpPr>
        <p:spPr>
          <a:xfrm>
            <a:off x="3705136" y="2206673"/>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20" name="Google Shape;3082;g1f5d965ad35_0_3030"/>
          <p:cNvSpPr txBox="1"/>
          <p:nvPr>
            <p:ph type="body" idx="8"/>
          </p:nvPr>
        </p:nvSpPr>
        <p:spPr>
          <a:xfrm>
            <a:off x="5446160" y="2206673"/>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21" name="Google Shape;3083;g1f5d965ad35_0_3030"/>
          <p:cNvSpPr txBox="1"/>
          <p:nvPr>
            <p:ph type="body" idx="9"/>
          </p:nvPr>
        </p:nvSpPr>
        <p:spPr>
          <a:xfrm>
            <a:off x="7187185" y="2206673"/>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084" name="Shape 136"/>
        <p:cNvGrpSpPr/>
        <p:nvPr/>
      </p:nvGrpSpPr>
      <p:grpSpPr>
        <a:xfrm>
          <a:off x="0" y="0"/>
          <a:ext cx="0" cy="0"/>
          <a:chOff x="0" y="0"/>
          <a:chExt cx="0" cy="0"/>
        </a:xfrm>
      </p:grpSpPr>
      <p:pic>
        <p:nvPicPr>
          <p:cNvPr id="2097430" name="Google Shape;137;p231"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6"/>
            <a:ext cx="9143990" cy="5143494"/>
          </a:xfrm>
          <a:prstGeom prst="rect"/>
          <a:noFill/>
          <a:ln>
            <a:noFill/>
          </a:ln>
        </p:spPr>
      </p:pic>
      <p:sp>
        <p:nvSpPr>
          <p:cNvPr id="1050646" name="Google Shape;138;p231"/>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647" name="Google Shape;139;p23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50648" name="Google Shape;140;p231"/>
          <p:cNvSpPr txBox="1"/>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973" name="Google Shape;141;p231"/>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431" name="Google Shape;142;p231"/>
          <p:cNvPicPr preferRelativeResize="0">
            <a:picLocks/>
          </p:cNvPicPr>
          <p:nvPr/>
        </p:nvPicPr>
        <p:blipFill rotWithShape="1">
          <a:blip xmlns:r="http://schemas.openxmlformats.org/officeDocument/2006/relationships" r:embed="rId2">
            <a:alphaModFix/>
          </a:blip>
          <a:srcRect l="0" t="0" r="0" b="0"/>
          <a:stretch>
            <a:fillRect/>
          </a:stretch>
        </p:blipFill>
        <p:spPr>
          <a:xfrm>
            <a:off x="2107222" y="1873493"/>
            <a:ext cx="4929556" cy="3111619"/>
          </a:xfrm>
          <a:prstGeom prst="rect"/>
          <a:noFill/>
          <a:ln>
            <a:noFill/>
          </a:ln>
        </p:spPr>
      </p:pic>
      <p:sp>
        <p:nvSpPr>
          <p:cNvPr id="1050649" name="Google Shape;143;p231"/>
          <p:cNvSpPr txBox="1"/>
          <p:nvPr>
            <p:ph type="body" idx="2"/>
          </p:nvPr>
        </p:nvSpPr>
        <p:spPr>
          <a:xfrm>
            <a:off x="2377740" y="2303181"/>
            <a:ext cx="4379900" cy="1934975"/>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775" name="Shape 3084"/>
        <p:cNvGrpSpPr/>
        <p:nvPr/>
      </p:nvGrpSpPr>
      <p:grpSpPr>
        <a:xfrm>
          <a:off x="0" y="0"/>
          <a:ext cx="0" cy="0"/>
          <a:chOff x="0" y="0"/>
          <a:chExt cx="0" cy="0"/>
        </a:xfrm>
      </p:grpSpPr>
      <p:pic>
        <p:nvPicPr>
          <p:cNvPr id="2097274" name="Google Shape;3085;g1f5d965ad35_0_3099"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9522" name="Google Shape;3086;g1f5d965ad35_0_3099"/>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23" name="Google Shape;3087;g1f5d965ad35_0_3099"/>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776" name="Google Shape;3088;g1f5d965ad35_0_3099"/>
          <p:cNvGrpSpPr/>
          <p:nvPr/>
        </p:nvGrpSpPr>
        <p:grpSpPr>
          <a:xfrm>
            <a:off x="1761570" y="3131101"/>
            <a:ext cx="5621012" cy="646603"/>
            <a:chOff x="881569" y="3131101"/>
            <a:chExt cx="5621012" cy="646603"/>
          </a:xfrm>
        </p:grpSpPr>
        <p:grpSp>
          <p:nvGrpSpPr>
            <p:cNvPr id="777" name="Google Shape;3089;g1f5d965ad35_0_3099"/>
            <p:cNvGrpSpPr/>
            <p:nvPr/>
          </p:nvGrpSpPr>
          <p:grpSpPr>
            <a:xfrm>
              <a:off x="881569" y="3131101"/>
              <a:ext cx="397940" cy="646603"/>
              <a:chOff x="1400848" y="1624076"/>
              <a:chExt cx="560401" cy="910580"/>
            </a:xfrm>
          </p:grpSpPr>
          <p:grpSp>
            <p:nvGrpSpPr>
              <p:cNvPr id="778" name="Google Shape;3090;g1f5d965ad35_0_3099"/>
              <p:cNvGrpSpPr/>
              <p:nvPr/>
            </p:nvGrpSpPr>
            <p:grpSpPr>
              <a:xfrm>
                <a:off x="1400848" y="1624076"/>
                <a:ext cx="560401" cy="825182"/>
                <a:chOff x="1342860" y="1647676"/>
                <a:chExt cx="560401" cy="825182"/>
              </a:xfrm>
            </p:grpSpPr>
            <p:sp>
              <p:nvSpPr>
                <p:cNvPr id="1049524" name="Google Shape;3091;g1f5d965ad35_0_3099"/>
                <p:cNvSpPr/>
                <p:nvPr/>
              </p:nvSpPr>
              <p:spPr>
                <a:xfrm rot="2700000">
                  <a:off x="1424929" y="1729745"/>
                  <a:ext cx="396263" cy="39626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525" name="Google Shape;3092;g1f5d965ad35_0_3099"/>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36" name="Google Shape;3093;g1f5d965ad35_0_3099"/>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9526" name="Google Shape;3094;g1f5d965ad35_0_3099"/>
              <p:cNvSpPr/>
              <p:nvPr/>
            </p:nvSpPr>
            <p:spPr>
              <a:xfrm rot="2700000">
                <a:off x="1559921" y="1891829"/>
                <a:ext cx="242255" cy="242255"/>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779" name="Google Shape;3095;g1f5d965ad35_0_3099"/>
            <p:cNvGrpSpPr/>
            <p:nvPr/>
          </p:nvGrpSpPr>
          <p:grpSpPr>
            <a:xfrm>
              <a:off x="2622593" y="3131101"/>
              <a:ext cx="397940" cy="646603"/>
              <a:chOff x="1400848" y="1624076"/>
              <a:chExt cx="560401" cy="910580"/>
            </a:xfrm>
          </p:grpSpPr>
          <p:grpSp>
            <p:nvGrpSpPr>
              <p:cNvPr id="780" name="Google Shape;3096;g1f5d965ad35_0_3099"/>
              <p:cNvGrpSpPr/>
              <p:nvPr/>
            </p:nvGrpSpPr>
            <p:grpSpPr>
              <a:xfrm>
                <a:off x="1400848" y="1624076"/>
                <a:ext cx="560401" cy="825182"/>
                <a:chOff x="1342860" y="1647676"/>
                <a:chExt cx="560401" cy="825182"/>
              </a:xfrm>
            </p:grpSpPr>
            <p:sp>
              <p:nvSpPr>
                <p:cNvPr id="1049527" name="Google Shape;3097;g1f5d965ad35_0_3099"/>
                <p:cNvSpPr/>
                <p:nvPr/>
              </p:nvSpPr>
              <p:spPr>
                <a:xfrm rot="2700000">
                  <a:off x="1424929" y="1729745"/>
                  <a:ext cx="396263" cy="39626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528" name="Google Shape;3098;g1f5d965ad35_0_3099"/>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37" name="Google Shape;3099;g1f5d965ad35_0_3099"/>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9529" name="Google Shape;3100;g1f5d965ad35_0_3099"/>
              <p:cNvSpPr/>
              <p:nvPr/>
            </p:nvSpPr>
            <p:spPr>
              <a:xfrm rot="2700000">
                <a:off x="1559921" y="1891829"/>
                <a:ext cx="242255" cy="242255"/>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781" name="Google Shape;3101;g1f5d965ad35_0_3099"/>
            <p:cNvGrpSpPr/>
            <p:nvPr/>
          </p:nvGrpSpPr>
          <p:grpSpPr>
            <a:xfrm>
              <a:off x="4363617" y="3131101"/>
              <a:ext cx="397940" cy="646603"/>
              <a:chOff x="1400848" y="1624076"/>
              <a:chExt cx="560401" cy="910580"/>
            </a:xfrm>
          </p:grpSpPr>
          <p:grpSp>
            <p:nvGrpSpPr>
              <p:cNvPr id="782" name="Google Shape;3102;g1f5d965ad35_0_3099"/>
              <p:cNvGrpSpPr/>
              <p:nvPr/>
            </p:nvGrpSpPr>
            <p:grpSpPr>
              <a:xfrm>
                <a:off x="1400848" y="1624076"/>
                <a:ext cx="560401" cy="825182"/>
                <a:chOff x="1342860" y="1647676"/>
                <a:chExt cx="560401" cy="825182"/>
              </a:xfrm>
            </p:grpSpPr>
            <p:sp>
              <p:nvSpPr>
                <p:cNvPr id="1049530" name="Google Shape;3103;g1f5d965ad35_0_3099"/>
                <p:cNvSpPr/>
                <p:nvPr/>
              </p:nvSpPr>
              <p:spPr>
                <a:xfrm rot="2700000">
                  <a:off x="1424929" y="1729745"/>
                  <a:ext cx="396263" cy="39626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531" name="Google Shape;3104;g1f5d965ad35_0_3099"/>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38" name="Google Shape;3105;g1f5d965ad35_0_3099"/>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9532" name="Google Shape;3106;g1f5d965ad35_0_3099"/>
              <p:cNvSpPr/>
              <p:nvPr/>
            </p:nvSpPr>
            <p:spPr>
              <a:xfrm rot="2700000">
                <a:off x="1559921" y="1891829"/>
                <a:ext cx="242255" cy="242255"/>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783" name="Google Shape;3107;g1f5d965ad35_0_3099"/>
            <p:cNvGrpSpPr/>
            <p:nvPr/>
          </p:nvGrpSpPr>
          <p:grpSpPr>
            <a:xfrm>
              <a:off x="6104641" y="3131101"/>
              <a:ext cx="397940" cy="646603"/>
              <a:chOff x="1400848" y="1624076"/>
              <a:chExt cx="560401" cy="910580"/>
            </a:xfrm>
          </p:grpSpPr>
          <p:grpSp>
            <p:nvGrpSpPr>
              <p:cNvPr id="784" name="Google Shape;3108;g1f5d965ad35_0_3099"/>
              <p:cNvGrpSpPr/>
              <p:nvPr/>
            </p:nvGrpSpPr>
            <p:grpSpPr>
              <a:xfrm>
                <a:off x="1400848" y="1624076"/>
                <a:ext cx="560401" cy="825182"/>
                <a:chOff x="1342860" y="1647676"/>
                <a:chExt cx="560401" cy="825182"/>
              </a:xfrm>
            </p:grpSpPr>
            <p:sp>
              <p:nvSpPr>
                <p:cNvPr id="1049533" name="Google Shape;3109;g1f5d965ad35_0_3099"/>
                <p:cNvSpPr/>
                <p:nvPr/>
              </p:nvSpPr>
              <p:spPr>
                <a:xfrm rot="2700000">
                  <a:off x="1424929" y="1729745"/>
                  <a:ext cx="396263" cy="39626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534" name="Google Shape;3110;g1f5d965ad35_0_3099"/>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39" name="Google Shape;3111;g1f5d965ad35_0_3099"/>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9535" name="Google Shape;3112;g1f5d965ad35_0_3099"/>
              <p:cNvSpPr/>
              <p:nvPr/>
            </p:nvSpPr>
            <p:spPr>
              <a:xfrm rot="2700000">
                <a:off x="1559921" y="1891829"/>
                <a:ext cx="242255" cy="242255"/>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sp>
        <p:nvSpPr>
          <p:cNvPr id="1049536" name="Google Shape;3113;g1f5d965ad35_0_3099"/>
          <p:cNvSpPr txBox="1"/>
          <p:nvPr>
            <p:ph type="body" idx="1"/>
          </p:nvPr>
        </p:nvSpPr>
        <p:spPr>
          <a:xfrm>
            <a:off x="1102027" y="3913557"/>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37" name="Google Shape;3114;g1f5d965ad35_0_3099"/>
          <p:cNvSpPr txBox="1"/>
          <p:nvPr>
            <p:ph type="body" idx="2"/>
          </p:nvPr>
        </p:nvSpPr>
        <p:spPr>
          <a:xfrm>
            <a:off x="2843051" y="3913557"/>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38" name="Google Shape;3115;g1f5d965ad35_0_3099"/>
          <p:cNvSpPr txBox="1"/>
          <p:nvPr>
            <p:ph type="body" idx="3"/>
          </p:nvPr>
        </p:nvSpPr>
        <p:spPr>
          <a:xfrm>
            <a:off x="4584075" y="3913557"/>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39" name="Google Shape;3116;g1f5d965ad35_0_3099"/>
          <p:cNvSpPr txBox="1"/>
          <p:nvPr>
            <p:ph type="body" idx="4"/>
          </p:nvPr>
        </p:nvSpPr>
        <p:spPr>
          <a:xfrm>
            <a:off x="6325099" y="3913557"/>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grpSp>
        <p:nvGrpSpPr>
          <p:cNvPr id="785" name="Google Shape;3117;g1f5d965ad35_0_3099"/>
          <p:cNvGrpSpPr/>
          <p:nvPr/>
        </p:nvGrpSpPr>
        <p:grpSpPr>
          <a:xfrm>
            <a:off x="881569" y="1424217"/>
            <a:ext cx="7362037" cy="646603"/>
            <a:chOff x="881569" y="2219454"/>
            <a:chExt cx="7362037" cy="646603"/>
          </a:xfrm>
        </p:grpSpPr>
        <p:grpSp>
          <p:nvGrpSpPr>
            <p:cNvPr id="786" name="Google Shape;3118;g1f5d965ad35_0_3099"/>
            <p:cNvGrpSpPr/>
            <p:nvPr/>
          </p:nvGrpSpPr>
          <p:grpSpPr>
            <a:xfrm>
              <a:off x="881569" y="2219454"/>
              <a:ext cx="397940" cy="646603"/>
              <a:chOff x="1400848" y="1624076"/>
              <a:chExt cx="560401" cy="910580"/>
            </a:xfrm>
          </p:grpSpPr>
          <p:grpSp>
            <p:nvGrpSpPr>
              <p:cNvPr id="787" name="Google Shape;3119;g1f5d965ad35_0_3099"/>
              <p:cNvGrpSpPr/>
              <p:nvPr/>
            </p:nvGrpSpPr>
            <p:grpSpPr>
              <a:xfrm>
                <a:off x="1400848" y="1624076"/>
                <a:ext cx="560401" cy="825182"/>
                <a:chOff x="1342860" y="1647676"/>
                <a:chExt cx="560401" cy="825182"/>
              </a:xfrm>
            </p:grpSpPr>
            <p:sp>
              <p:nvSpPr>
                <p:cNvPr id="1049540" name="Google Shape;3120;g1f5d965ad35_0_3099"/>
                <p:cNvSpPr/>
                <p:nvPr/>
              </p:nvSpPr>
              <p:spPr>
                <a:xfrm rot="2700000">
                  <a:off x="1424929" y="1729745"/>
                  <a:ext cx="396263" cy="39626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541" name="Google Shape;3121;g1f5d965ad35_0_3099"/>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40" name="Google Shape;3122;g1f5d965ad35_0_3099"/>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9542" name="Google Shape;3123;g1f5d965ad35_0_3099"/>
              <p:cNvSpPr/>
              <p:nvPr/>
            </p:nvSpPr>
            <p:spPr>
              <a:xfrm rot="2700000">
                <a:off x="1559921" y="1891829"/>
                <a:ext cx="242255" cy="242255"/>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788" name="Google Shape;3124;g1f5d965ad35_0_3099"/>
            <p:cNvGrpSpPr/>
            <p:nvPr/>
          </p:nvGrpSpPr>
          <p:grpSpPr>
            <a:xfrm>
              <a:off x="2622593" y="2219454"/>
              <a:ext cx="397940" cy="646603"/>
              <a:chOff x="1400848" y="1624076"/>
              <a:chExt cx="560401" cy="910580"/>
            </a:xfrm>
          </p:grpSpPr>
          <p:grpSp>
            <p:nvGrpSpPr>
              <p:cNvPr id="789" name="Google Shape;3125;g1f5d965ad35_0_3099"/>
              <p:cNvGrpSpPr/>
              <p:nvPr/>
            </p:nvGrpSpPr>
            <p:grpSpPr>
              <a:xfrm>
                <a:off x="1400848" y="1624076"/>
                <a:ext cx="560401" cy="825182"/>
                <a:chOff x="1342860" y="1647676"/>
                <a:chExt cx="560401" cy="825182"/>
              </a:xfrm>
            </p:grpSpPr>
            <p:sp>
              <p:nvSpPr>
                <p:cNvPr id="1049543" name="Google Shape;3126;g1f5d965ad35_0_3099"/>
                <p:cNvSpPr/>
                <p:nvPr/>
              </p:nvSpPr>
              <p:spPr>
                <a:xfrm rot="2700000">
                  <a:off x="1424929" y="1729745"/>
                  <a:ext cx="396263" cy="39626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544" name="Google Shape;3127;g1f5d965ad35_0_3099"/>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41" name="Google Shape;3128;g1f5d965ad35_0_3099"/>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9545" name="Google Shape;3129;g1f5d965ad35_0_3099"/>
              <p:cNvSpPr/>
              <p:nvPr/>
            </p:nvSpPr>
            <p:spPr>
              <a:xfrm rot="2700000">
                <a:off x="1559921" y="1891829"/>
                <a:ext cx="242255" cy="242255"/>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790" name="Google Shape;3130;g1f5d965ad35_0_3099"/>
            <p:cNvGrpSpPr/>
            <p:nvPr/>
          </p:nvGrpSpPr>
          <p:grpSpPr>
            <a:xfrm>
              <a:off x="4363617" y="2219454"/>
              <a:ext cx="397940" cy="646603"/>
              <a:chOff x="1400848" y="1624076"/>
              <a:chExt cx="560401" cy="910580"/>
            </a:xfrm>
          </p:grpSpPr>
          <p:grpSp>
            <p:nvGrpSpPr>
              <p:cNvPr id="791" name="Google Shape;3131;g1f5d965ad35_0_3099"/>
              <p:cNvGrpSpPr/>
              <p:nvPr/>
            </p:nvGrpSpPr>
            <p:grpSpPr>
              <a:xfrm>
                <a:off x="1400848" y="1624076"/>
                <a:ext cx="560401" cy="825182"/>
                <a:chOff x="1342860" y="1647676"/>
                <a:chExt cx="560401" cy="825182"/>
              </a:xfrm>
            </p:grpSpPr>
            <p:sp>
              <p:nvSpPr>
                <p:cNvPr id="1049546" name="Google Shape;3132;g1f5d965ad35_0_3099"/>
                <p:cNvSpPr/>
                <p:nvPr/>
              </p:nvSpPr>
              <p:spPr>
                <a:xfrm rot="2700000">
                  <a:off x="1424929" y="1729745"/>
                  <a:ext cx="396263" cy="39626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547" name="Google Shape;3133;g1f5d965ad35_0_3099"/>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42" name="Google Shape;3134;g1f5d965ad35_0_3099"/>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9548" name="Google Shape;3135;g1f5d965ad35_0_3099"/>
              <p:cNvSpPr/>
              <p:nvPr/>
            </p:nvSpPr>
            <p:spPr>
              <a:xfrm rot="2700000">
                <a:off x="1559921" y="1891829"/>
                <a:ext cx="242255" cy="242255"/>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792" name="Google Shape;3136;g1f5d965ad35_0_3099"/>
            <p:cNvGrpSpPr/>
            <p:nvPr/>
          </p:nvGrpSpPr>
          <p:grpSpPr>
            <a:xfrm>
              <a:off x="6104641" y="2219454"/>
              <a:ext cx="397940" cy="646603"/>
              <a:chOff x="1400848" y="1624076"/>
              <a:chExt cx="560401" cy="910580"/>
            </a:xfrm>
          </p:grpSpPr>
          <p:grpSp>
            <p:nvGrpSpPr>
              <p:cNvPr id="793" name="Google Shape;3137;g1f5d965ad35_0_3099"/>
              <p:cNvGrpSpPr/>
              <p:nvPr/>
            </p:nvGrpSpPr>
            <p:grpSpPr>
              <a:xfrm>
                <a:off x="1400848" y="1624076"/>
                <a:ext cx="560401" cy="825182"/>
                <a:chOff x="1342860" y="1647676"/>
                <a:chExt cx="560401" cy="825182"/>
              </a:xfrm>
            </p:grpSpPr>
            <p:sp>
              <p:nvSpPr>
                <p:cNvPr id="1049549" name="Google Shape;3138;g1f5d965ad35_0_3099"/>
                <p:cNvSpPr/>
                <p:nvPr/>
              </p:nvSpPr>
              <p:spPr>
                <a:xfrm rot="2700000">
                  <a:off x="1424929" y="1729745"/>
                  <a:ext cx="396263" cy="39626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550" name="Google Shape;3139;g1f5d965ad35_0_3099"/>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43" name="Google Shape;3140;g1f5d965ad35_0_3099"/>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9551" name="Google Shape;3141;g1f5d965ad35_0_3099"/>
              <p:cNvSpPr/>
              <p:nvPr/>
            </p:nvSpPr>
            <p:spPr>
              <a:xfrm rot="2700000">
                <a:off x="1559921" y="1891829"/>
                <a:ext cx="242255" cy="242255"/>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794" name="Google Shape;3142;g1f5d965ad35_0_3099"/>
            <p:cNvGrpSpPr/>
            <p:nvPr/>
          </p:nvGrpSpPr>
          <p:grpSpPr>
            <a:xfrm>
              <a:off x="7845666" y="2219454"/>
              <a:ext cx="397940" cy="646603"/>
              <a:chOff x="1400848" y="1624076"/>
              <a:chExt cx="560401" cy="910580"/>
            </a:xfrm>
          </p:grpSpPr>
          <p:grpSp>
            <p:nvGrpSpPr>
              <p:cNvPr id="795" name="Google Shape;3143;g1f5d965ad35_0_3099"/>
              <p:cNvGrpSpPr/>
              <p:nvPr/>
            </p:nvGrpSpPr>
            <p:grpSpPr>
              <a:xfrm>
                <a:off x="1400848" y="1624076"/>
                <a:ext cx="560401" cy="825182"/>
                <a:chOff x="1342860" y="1647676"/>
                <a:chExt cx="560401" cy="825182"/>
              </a:xfrm>
            </p:grpSpPr>
            <p:sp>
              <p:nvSpPr>
                <p:cNvPr id="1049552" name="Google Shape;3144;g1f5d965ad35_0_3099"/>
                <p:cNvSpPr/>
                <p:nvPr/>
              </p:nvSpPr>
              <p:spPr>
                <a:xfrm rot="2700000">
                  <a:off x="1424929" y="1729745"/>
                  <a:ext cx="396263" cy="39626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553" name="Google Shape;3145;g1f5d965ad35_0_3099"/>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44" name="Google Shape;3146;g1f5d965ad35_0_3099"/>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9554" name="Google Shape;3147;g1f5d965ad35_0_3099"/>
              <p:cNvSpPr/>
              <p:nvPr/>
            </p:nvSpPr>
            <p:spPr>
              <a:xfrm rot="2700000">
                <a:off x="1559921" y="1891829"/>
                <a:ext cx="242255" cy="242255"/>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sp>
        <p:nvSpPr>
          <p:cNvPr id="1049555" name="Google Shape;3148;g1f5d965ad35_0_3099"/>
          <p:cNvSpPr txBox="1"/>
          <p:nvPr>
            <p:ph type="body" idx="5"/>
          </p:nvPr>
        </p:nvSpPr>
        <p:spPr>
          <a:xfrm>
            <a:off x="223088" y="2206673"/>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56" name="Google Shape;3149;g1f5d965ad35_0_3099"/>
          <p:cNvSpPr txBox="1"/>
          <p:nvPr>
            <p:ph type="body" idx="6"/>
          </p:nvPr>
        </p:nvSpPr>
        <p:spPr>
          <a:xfrm>
            <a:off x="1964112" y="2206673"/>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57" name="Google Shape;3150;g1f5d965ad35_0_3099"/>
          <p:cNvSpPr txBox="1"/>
          <p:nvPr>
            <p:ph type="body" idx="7"/>
          </p:nvPr>
        </p:nvSpPr>
        <p:spPr>
          <a:xfrm>
            <a:off x="3705136" y="2206673"/>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58" name="Google Shape;3151;g1f5d965ad35_0_3099"/>
          <p:cNvSpPr txBox="1"/>
          <p:nvPr>
            <p:ph type="body" idx="8"/>
          </p:nvPr>
        </p:nvSpPr>
        <p:spPr>
          <a:xfrm>
            <a:off x="5446160" y="2206673"/>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59" name="Google Shape;3152;g1f5d965ad35_0_3099"/>
          <p:cNvSpPr txBox="1"/>
          <p:nvPr>
            <p:ph type="body" idx="9"/>
          </p:nvPr>
        </p:nvSpPr>
        <p:spPr>
          <a:xfrm>
            <a:off x="7187185" y="2206673"/>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568" name="Shape 3153"/>
        <p:cNvGrpSpPr/>
        <p:nvPr/>
      </p:nvGrpSpPr>
      <p:grpSpPr>
        <a:xfrm>
          <a:off x="0" y="0"/>
          <a:ext cx="0" cy="0"/>
          <a:chOff x="0" y="0"/>
          <a:chExt cx="0" cy="0"/>
        </a:xfrm>
      </p:grpSpPr>
      <p:pic>
        <p:nvPicPr>
          <p:cNvPr id="2097190" name="Google Shape;3154;g1f5d965ad35_0_3168"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8788" name="Google Shape;3155;g1f5d965ad35_0_3168"/>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89" name="Google Shape;3156;g1f5d965ad35_0_3168"/>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569" name="Google Shape;3157;g1f5d965ad35_0_3168"/>
          <p:cNvGrpSpPr/>
          <p:nvPr/>
        </p:nvGrpSpPr>
        <p:grpSpPr>
          <a:xfrm>
            <a:off x="881569" y="3131101"/>
            <a:ext cx="7362037" cy="646603"/>
            <a:chOff x="881569" y="2219454"/>
            <a:chExt cx="7362037" cy="646603"/>
          </a:xfrm>
        </p:grpSpPr>
        <p:grpSp>
          <p:nvGrpSpPr>
            <p:cNvPr id="570" name="Google Shape;3158;g1f5d965ad35_0_3168"/>
            <p:cNvGrpSpPr/>
            <p:nvPr/>
          </p:nvGrpSpPr>
          <p:grpSpPr>
            <a:xfrm>
              <a:off x="881569" y="2219454"/>
              <a:ext cx="397940" cy="646603"/>
              <a:chOff x="1400848" y="1624076"/>
              <a:chExt cx="560401" cy="910580"/>
            </a:xfrm>
          </p:grpSpPr>
          <p:grpSp>
            <p:nvGrpSpPr>
              <p:cNvPr id="571" name="Google Shape;3159;g1f5d965ad35_0_3168"/>
              <p:cNvGrpSpPr/>
              <p:nvPr/>
            </p:nvGrpSpPr>
            <p:grpSpPr>
              <a:xfrm>
                <a:off x="1400848" y="1624076"/>
                <a:ext cx="560401" cy="825182"/>
                <a:chOff x="1342860" y="1647676"/>
                <a:chExt cx="560401" cy="825182"/>
              </a:xfrm>
            </p:grpSpPr>
            <p:sp>
              <p:nvSpPr>
                <p:cNvPr id="1048790" name="Google Shape;3160;g1f5d965ad35_0_3168"/>
                <p:cNvSpPr/>
                <p:nvPr/>
              </p:nvSpPr>
              <p:spPr>
                <a:xfrm rot="2700000">
                  <a:off x="1424929" y="1729745"/>
                  <a:ext cx="396263" cy="39626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791" name="Google Shape;3161;g1f5d965ad35_0_3168"/>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740" name="Google Shape;3162;g1f5d965ad35_0_3168"/>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8792" name="Google Shape;3163;g1f5d965ad35_0_3168"/>
              <p:cNvSpPr/>
              <p:nvPr/>
            </p:nvSpPr>
            <p:spPr>
              <a:xfrm rot="2700000">
                <a:off x="1559921" y="1891829"/>
                <a:ext cx="242255" cy="242255"/>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572" name="Google Shape;3164;g1f5d965ad35_0_3168"/>
            <p:cNvGrpSpPr/>
            <p:nvPr/>
          </p:nvGrpSpPr>
          <p:grpSpPr>
            <a:xfrm>
              <a:off x="2622593" y="2219454"/>
              <a:ext cx="397940" cy="646603"/>
              <a:chOff x="1400848" y="1624076"/>
              <a:chExt cx="560401" cy="910580"/>
            </a:xfrm>
          </p:grpSpPr>
          <p:grpSp>
            <p:nvGrpSpPr>
              <p:cNvPr id="573" name="Google Shape;3165;g1f5d965ad35_0_3168"/>
              <p:cNvGrpSpPr/>
              <p:nvPr/>
            </p:nvGrpSpPr>
            <p:grpSpPr>
              <a:xfrm>
                <a:off x="1400848" y="1624076"/>
                <a:ext cx="560401" cy="825182"/>
                <a:chOff x="1342860" y="1647676"/>
                <a:chExt cx="560401" cy="825182"/>
              </a:xfrm>
            </p:grpSpPr>
            <p:sp>
              <p:nvSpPr>
                <p:cNvPr id="1048793" name="Google Shape;3166;g1f5d965ad35_0_3168"/>
                <p:cNvSpPr/>
                <p:nvPr/>
              </p:nvSpPr>
              <p:spPr>
                <a:xfrm rot="2700000">
                  <a:off x="1424929" y="1729745"/>
                  <a:ext cx="396263" cy="39626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794" name="Google Shape;3167;g1f5d965ad35_0_3168"/>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741" name="Google Shape;3168;g1f5d965ad35_0_3168"/>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8795" name="Google Shape;3169;g1f5d965ad35_0_3168"/>
              <p:cNvSpPr/>
              <p:nvPr/>
            </p:nvSpPr>
            <p:spPr>
              <a:xfrm rot="2700000">
                <a:off x="1559921" y="1891829"/>
                <a:ext cx="242255" cy="242255"/>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574" name="Google Shape;3170;g1f5d965ad35_0_3168"/>
            <p:cNvGrpSpPr/>
            <p:nvPr/>
          </p:nvGrpSpPr>
          <p:grpSpPr>
            <a:xfrm>
              <a:off x="4363617" y="2219454"/>
              <a:ext cx="397940" cy="646603"/>
              <a:chOff x="1400848" y="1624076"/>
              <a:chExt cx="560401" cy="910580"/>
            </a:xfrm>
          </p:grpSpPr>
          <p:grpSp>
            <p:nvGrpSpPr>
              <p:cNvPr id="575" name="Google Shape;3171;g1f5d965ad35_0_3168"/>
              <p:cNvGrpSpPr/>
              <p:nvPr/>
            </p:nvGrpSpPr>
            <p:grpSpPr>
              <a:xfrm>
                <a:off x="1400848" y="1624076"/>
                <a:ext cx="560401" cy="825182"/>
                <a:chOff x="1342860" y="1647676"/>
                <a:chExt cx="560401" cy="825182"/>
              </a:xfrm>
            </p:grpSpPr>
            <p:sp>
              <p:nvSpPr>
                <p:cNvPr id="1048796" name="Google Shape;3172;g1f5d965ad35_0_3168"/>
                <p:cNvSpPr/>
                <p:nvPr/>
              </p:nvSpPr>
              <p:spPr>
                <a:xfrm rot="2700000">
                  <a:off x="1424929" y="1729745"/>
                  <a:ext cx="396263" cy="39626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797" name="Google Shape;3173;g1f5d965ad35_0_3168"/>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742" name="Google Shape;3174;g1f5d965ad35_0_3168"/>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8798" name="Google Shape;3175;g1f5d965ad35_0_3168"/>
              <p:cNvSpPr/>
              <p:nvPr/>
            </p:nvSpPr>
            <p:spPr>
              <a:xfrm rot="2700000">
                <a:off x="1559921" y="1891829"/>
                <a:ext cx="242255" cy="242255"/>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576" name="Google Shape;3176;g1f5d965ad35_0_3168"/>
            <p:cNvGrpSpPr/>
            <p:nvPr/>
          </p:nvGrpSpPr>
          <p:grpSpPr>
            <a:xfrm>
              <a:off x="6104641" y="2219454"/>
              <a:ext cx="397940" cy="646603"/>
              <a:chOff x="1400848" y="1624076"/>
              <a:chExt cx="560401" cy="910580"/>
            </a:xfrm>
          </p:grpSpPr>
          <p:grpSp>
            <p:nvGrpSpPr>
              <p:cNvPr id="577" name="Google Shape;3177;g1f5d965ad35_0_3168"/>
              <p:cNvGrpSpPr/>
              <p:nvPr/>
            </p:nvGrpSpPr>
            <p:grpSpPr>
              <a:xfrm>
                <a:off x="1400848" y="1624076"/>
                <a:ext cx="560401" cy="825182"/>
                <a:chOff x="1342860" y="1647676"/>
                <a:chExt cx="560401" cy="825182"/>
              </a:xfrm>
            </p:grpSpPr>
            <p:sp>
              <p:nvSpPr>
                <p:cNvPr id="1048799" name="Google Shape;3178;g1f5d965ad35_0_3168"/>
                <p:cNvSpPr/>
                <p:nvPr/>
              </p:nvSpPr>
              <p:spPr>
                <a:xfrm rot="2700000">
                  <a:off x="1424929" y="1729745"/>
                  <a:ext cx="396263" cy="39626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800" name="Google Shape;3179;g1f5d965ad35_0_3168"/>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743" name="Google Shape;3180;g1f5d965ad35_0_3168"/>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8801" name="Google Shape;3181;g1f5d965ad35_0_3168"/>
              <p:cNvSpPr/>
              <p:nvPr/>
            </p:nvSpPr>
            <p:spPr>
              <a:xfrm rot="2700000">
                <a:off x="1559921" y="1891829"/>
                <a:ext cx="242255" cy="242255"/>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578" name="Google Shape;3182;g1f5d965ad35_0_3168"/>
            <p:cNvGrpSpPr/>
            <p:nvPr/>
          </p:nvGrpSpPr>
          <p:grpSpPr>
            <a:xfrm>
              <a:off x="7845666" y="2219454"/>
              <a:ext cx="397940" cy="646603"/>
              <a:chOff x="1400848" y="1624076"/>
              <a:chExt cx="560401" cy="910580"/>
            </a:xfrm>
          </p:grpSpPr>
          <p:grpSp>
            <p:nvGrpSpPr>
              <p:cNvPr id="579" name="Google Shape;3183;g1f5d965ad35_0_3168"/>
              <p:cNvGrpSpPr/>
              <p:nvPr/>
            </p:nvGrpSpPr>
            <p:grpSpPr>
              <a:xfrm>
                <a:off x="1400848" y="1624076"/>
                <a:ext cx="560401" cy="825182"/>
                <a:chOff x="1342860" y="1647676"/>
                <a:chExt cx="560401" cy="825182"/>
              </a:xfrm>
            </p:grpSpPr>
            <p:sp>
              <p:nvSpPr>
                <p:cNvPr id="1048802" name="Google Shape;3184;g1f5d965ad35_0_3168"/>
                <p:cNvSpPr/>
                <p:nvPr/>
              </p:nvSpPr>
              <p:spPr>
                <a:xfrm rot="2700000">
                  <a:off x="1424929" y="1729745"/>
                  <a:ext cx="396263" cy="39626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803" name="Google Shape;3185;g1f5d965ad35_0_3168"/>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744" name="Google Shape;3186;g1f5d965ad35_0_3168"/>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8804" name="Google Shape;3187;g1f5d965ad35_0_3168"/>
              <p:cNvSpPr/>
              <p:nvPr/>
            </p:nvSpPr>
            <p:spPr>
              <a:xfrm rot="2700000">
                <a:off x="1559921" y="1891829"/>
                <a:ext cx="242255" cy="242255"/>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sp>
        <p:nvSpPr>
          <p:cNvPr id="1048805" name="Google Shape;3188;g1f5d965ad35_0_3168"/>
          <p:cNvSpPr txBox="1"/>
          <p:nvPr>
            <p:ph type="body" idx="1"/>
          </p:nvPr>
        </p:nvSpPr>
        <p:spPr>
          <a:xfrm>
            <a:off x="223088" y="3913557"/>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06" name="Google Shape;3189;g1f5d965ad35_0_3168"/>
          <p:cNvSpPr txBox="1"/>
          <p:nvPr>
            <p:ph type="body" idx="2"/>
          </p:nvPr>
        </p:nvSpPr>
        <p:spPr>
          <a:xfrm>
            <a:off x="1964112" y="3913557"/>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07" name="Google Shape;3190;g1f5d965ad35_0_3168"/>
          <p:cNvSpPr txBox="1"/>
          <p:nvPr>
            <p:ph type="body" idx="3"/>
          </p:nvPr>
        </p:nvSpPr>
        <p:spPr>
          <a:xfrm>
            <a:off x="3705136" y="3913557"/>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08" name="Google Shape;3191;g1f5d965ad35_0_3168"/>
          <p:cNvSpPr txBox="1"/>
          <p:nvPr>
            <p:ph type="body" idx="4"/>
          </p:nvPr>
        </p:nvSpPr>
        <p:spPr>
          <a:xfrm>
            <a:off x="5446160" y="3913557"/>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09" name="Google Shape;3192;g1f5d965ad35_0_3168"/>
          <p:cNvSpPr txBox="1"/>
          <p:nvPr>
            <p:ph type="body" idx="5"/>
          </p:nvPr>
        </p:nvSpPr>
        <p:spPr>
          <a:xfrm>
            <a:off x="7187185" y="3913557"/>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grpSp>
        <p:nvGrpSpPr>
          <p:cNvPr id="580" name="Google Shape;3193;g1f5d965ad35_0_3168"/>
          <p:cNvGrpSpPr/>
          <p:nvPr/>
        </p:nvGrpSpPr>
        <p:grpSpPr>
          <a:xfrm>
            <a:off x="881569" y="1424217"/>
            <a:ext cx="7362037" cy="646603"/>
            <a:chOff x="881569" y="2219454"/>
            <a:chExt cx="7362037" cy="646603"/>
          </a:xfrm>
        </p:grpSpPr>
        <p:grpSp>
          <p:nvGrpSpPr>
            <p:cNvPr id="581" name="Google Shape;3194;g1f5d965ad35_0_3168"/>
            <p:cNvGrpSpPr/>
            <p:nvPr/>
          </p:nvGrpSpPr>
          <p:grpSpPr>
            <a:xfrm>
              <a:off x="881569" y="2219454"/>
              <a:ext cx="397940" cy="646603"/>
              <a:chOff x="1400848" y="1624076"/>
              <a:chExt cx="560401" cy="910580"/>
            </a:xfrm>
          </p:grpSpPr>
          <p:grpSp>
            <p:nvGrpSpPr>
              <p:cNvPr id="582" name="Google Shape;3195;g1f5d965ad35_0_3168"/>
              <p:cNvGrpSpPr/>
              <p:nvPr/>
            </p:nvGrpSpPr>
            <p:grpSpPr>
              <a:xfrm>
                <a:off x="1400848" y="1624076"/>
                <a:ext cx="560401" cy="825182"/>
                <a:chOff x="1342860" y="1647676"/>
                <a:chExt cx="560401" cy="825182"/>
              </a:xfrm>
            </p:grpSpPr>
            <p:sp>
              <p:nvSpPr>
                <p:cNvPr id="1048810" name="Google Shape;3196;g1f5d965ad35_0_3168"/>
                <p:cNvSpPr/>
                <p:nvPr/>
              </p:nvSpPr>
              <p:spPr>
                <a:xfrm rot="2700000">
                  <a:off x="1424929" y="1729745"/>
                  <a:ext cx="396263" cy="39626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811" name="Google Shape;3197;g1f5d965ad35_0_3168"/>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745" name="Google Shape;3198;g1f5d965ad35_0_3168"/>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8812" name="Google Shape;3199;g1f5d965ad35_0_3168"/>
              <p:cNvSpPr/>
              <p:nvPr/>
            </p:nvSpPr>
            <p:spPr>
              <a:xfrm rot="2700000">
                <a:off x="1559921" y="1891829"/>
                <a:ext cx="242255" cy="242255"/>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583" name="Google Shape;3200;g1f5d965ad35_0_3168"/>
            <p:cNvGrpSpPr/>
            <p:nvPr/>
          </p:nvGrpSpPr>
          <p:grpSpPr>
            <a:xfrm>
              <a:off x="2622593" y="2219454"/>
              <a:ext cx="397940" cy="646603"/>
              <a:chOff x="1400848" y="1624076"/>
              <a:chExt cx="560401" cy="910580"/>
            </a:xfrm>
          </p:grpSpPr>
          <p:grpSp>
            <p:nvGrpSpPr>
              <p:cNvPr id="584" name="Google Shape;3201;g1f5d965ad35_0_3168"/>
              <p:cNvGrpSpPr/>
              <p:nvPr/>
            </p:nvGrpSpPr>
            <p:grpSpPr>
              <a:xfrm>
                <a:off x="1400848" y="1624076"/>
                <a:ext cx="560401" cy="825182"/>
                <a:chOff x="1342860" y="1647676"/>
                <a:chExt cx="560401" cy="825182"/>
              </a:xfrm>
            </p:grpSpPr>
            <p:sp>
              <p:nvSpPr>
                <p:cNvPr id="1048813" name="Google Shape;3202;g1f5d965ad35_0_3168"/>
                <p:cNvSpPr/>
                <p:nvPr/>
              </p:nvSpPr>
              <p:spPr>
                <a:xfrm rot="2700000">
                  <a:off x="1424929" y="1729745"/>
                  <a:ext cx="396263" cy="39626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814" name="Google Shape;3203;g1f5d965ad35_0_3168"/>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746" name="Google Shape;3204;g1f5d965ad35_0_3168"/>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8815" name="Google Shape;3205;g1f5d965ad35_0_3168"/>
              <p:cNvSpPr/>
              <p:nvPr/>
            </p:nvSpPr>
            <p:spPr>
              <a:xfrm rot="2700000">
                <a:off x="1559921" y="1891829"/>
                <a:ext cx="242255" cy="242255"/>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585" name="Google Shape;3206;g1f5d965ad35_0_3168"/>
            <p:cNvGrpSpPr/>
            <p:nvPr/>
          </p:nvGrpSpPr>
          <p:grpSpPr>
            <a:xfrm>
              <a:off x="4363617" y="2219454"/>
              <a:ext cx="397940" cy="646603"/>
              <a:chOff x="1400848" y="1624076"/>
              <a:chExt cx="560401" cy="910580"/>
            </a:xfrm>
          </p:grpSpPr>
          <p:grpSp>
            <p:nvGrpSpPr>
              <p:cNvPr id="586" name="Google Shape;3207;g1f5d965ad35_0_3168"/>
              <p:cNvGrpSpPr/>
              <p:nvPr/>
            </p:nvGrpSpPr>
            <p:grpSpPr>
              <a:xfrm>
                <a:off x="1400848" y="1624076"/>
                <a:ext cx="560401" cy="825182"/>
                <a:chOff x="1342860" y="1647676"/>
                <a:chExt cx="560401" cy="825182"/>
              </a:xfrm>
            </p:grpSpPr>
            <p:sp>
              <p:nvSpPr>
                <p:cNvPr id="1048816" name="Google Shape;3208;g1f5d965ad35_0_3168"/>
                <p:cNvSpPr/>
                <p:nvPr/>
              </p:nvSpPr>
              <p:spPr>
                <a:xfrm rot="2700000">
                  <a:off x="1424929" y="1729745"/>
                  <a:ext cx="396263" cy="39626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817" name="Google Shape;3209;g1f5d965ad35_0_3168"/>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747" name="Google Shape;3210;g1f5d965ad35_0_3168"/>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8818" name="Google Shape;3211;g1f5d965ad35_0_3168"/>
              <p:cNvSpPr/>
              <p:nvPr/>
            </p:nvSpPr>
            <p:spPr>
              <a:xfrm rot="2700000">
                <a:off x="1559921" y="1891829"/>
                <a:ext cx="242255" cy="242255"/>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587" name="Google Shape;3212;g1f5d965ad35_0_3168"/>
            <p:cNvGrpSpPr/>
            <p:nvPr/>
          </p:nvGrpSpPr>
          <p:grpSpPr>
            <a:xfrm>
              <a:off x="6104641" y="2219454"/>
              <a:ext cx="397940" cy="646603"/>
              <a:chOff x="1400848" y="1624076"/>
              <a:chExt cx="560401" cy="910580"/>
            </a:xfrm>
          </p:grpSpPr>
          <p:grpSp>
            <p:nvGrpSpPr>
              <p:cNvPr id="588" name="Google Shape;3213;g1f5d965ad35_0_3168"/>
              <p:cNvGrpSpPr/>
              <p:nvPr/>
            </p:nvGrpSpPr>
            <p:grpSpPr>
              <a:xfrm>
                <a:off x="1400848" y="1624076"/>
                <a:ext cx="560401" cy="825182"/>
                <a:chOff x="1342860" y="1647676"/>
                <a:chExt cx="560401" cy="825182"/>
              </a:xfrm>
            </p:grpSpPr>
            <p:sp>
              <p:nvSpPr>
                <p:cNvPr id="1048819" name="Google Shape;3214;g1f5d965ad35_0_3168"/>
                <p:cNvSpPr/>
                <p:nvPr/>
              </p:nvSpPr>
              <p:spPr>
                <a:xfrm rot="2700000">
                  <a:off x="1424929" y="1729745"/>
                  <a:ext cx="396263" cy="39626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820" name="Google Shape;3215;g1f5d965ad35_0_3168"/>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748" name="Google Shape;3216;g1f5d965ad35_0_3168"/>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8821" name="Google Shape;3217;g1f5d965ad35_0_3168"/>
              <p:cNvSpPr/>
              <p:nvPr/>
            </p:nvSpPr>
            <p:spPr>
              <a:xfrm rot="2700000">
                <a:off x="1559921" y="1891829"/>
                <a:ext cx="242255" cy="242255"/>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589" name="Google Shape;3218;g1f5d965ad35_0_3168"/>
            <p:cNvGrpSpPr/>
            <p:nvPr/>
          </p:nvGrpSpPr>
          <p:grpSpPr>
            <a:xfrm>
              <a:off x="7845666" y="2219454"/>
              <a:ext cx="397940" cy="646603"/>
              <a:chOff x="1400848" y="1624076"/>
              <a:chExt cx="560401" cy="910580"/>
            </a:xfrm>
          </p:grpSpPr>
          <p:grpSp>
            <p:nvGrpSpPr>
              <p:cNvPr id="590" name="Google Shape;3219;g1f5d965ad35_0_3168"/>
              <p:cNvGrpSpPr/>
              <p:nvPr/>
            </p:nvGrpSpPr>
            <p:grpSpPr>
              <a:xfrm>
                <a:off x="1400848" y="1624076"/>
                <a:ext cx="560401" cy="825182"/>
                <a:chOff x="1342860" y="1647676"/>
                <a:chExt cx="560401" cy="825182"/>
              </a:xfrm>
            </p:grpSpPr>
            <p:sp>
              <p:nvSpPr>
                <p:cNvPr id="1048822" name="Google Shape;3220;g1f5d965ad35_0_3168"/>
                <p:cNvSpPr/>
                <p:nvPr/>
              </p:nvSpPr>
              <p:spPr>
                <a:xfrm rot="2700000">
                  <a:off x="1424929" y="1729745"/>
                  <a:ext cx="396263" cy="39626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823" name="Google Shape;3221;g1f5d965ad35_0_3168"/>
                <p:cNvSpPr/>
                <p:nvPr/>
              </p:nvSpPr>
              <p:spPr>
                <a:xfrm rot="2700000">
                  <a:off x="1424929" y="1994526"/>
                  <a:ext cx="396263" cy="396263"/>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749" name="Google Shape;3222;g1f5d965ad35_0_3168"/>
              <p:cNvCxnSpPr>
                <a:cxnSpLocks/>
              </p:cNvCxnSpPr>
              <p:nvPr/>
            </p:nvCxnSpPr>
            <p:spPr>
              <a:xfrm>
                <a:off x="1681048" y="1841656"/>
                <a:ext cx="0" cy="693000"/>
              </a:xfrm>
              <a:prstGeom prst="straightConnector1"/>
              <a:noFill/>
              <a:ln w="9525" cap="flat" cmpd="sng">
                <a:solidFill>
                  <a:srgbClr val="BFBFBF"/>
                </a:solidFill>
                <a:prstDash val="solid"/>
                <a:round/>
                <a:headEnd type="none" w="sm" len="sm"/>
                <a:tailEnd type="triangle" w="med" len="med"/>
              </a:ln>
            </p:spPr>
          </p:cxnSp>
          <p:sp>
            <p:nvSpPr>
              <p:cNvPr id="1048824" name="Google Shape;3223;g1f5d965ad35_0_3168"/>
              <p:cNvSpPr/>
              <p:nvPr/>
            </p:nvSpPr>
            <p:spPr>
              <a:xfrm rot="2700000">
                <a:off x="1559921" y="1891829"/>
                <a:ext cx="242255" cy="242255"/>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sp>
        <p:nvSpPr>
          <p:cNvPr id="1048825" name="Google Shape;3224;g1f5d965ad35_0_3168"/>
          <p:cNvSpPr txBox="1"/>
          <p:nvPr>
            <p:ph type="body" idx="6"/>
          </p:nvPr>
        </p:nvSpPr>
        <p:spPr>
          <a:xfrm>
            <a:off x="223088" y="2206673"/>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26" name="Google Shape;3225;g1f5d965ad35_0_3168"/>
          <p:cNvSpPr txBox="1"/>
          <p:nvPr>
            <p:ph type="body" idx="7"/>
          </p:nvPr>
        </p:nvSpPr>
        <p:spPr>
          <a:xfrm>
            <a:off x="1964112" y="2206673"/>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27" name="Google Shape;3226;g1f5d965ad35_0_3168"/>
          <p:cNvSpPr txBox="1"/>
          <p:nvPr>
            <p:ph type="body" idx="8"/>
          </p:nvPr>
        </p:nvSpPr>
        <p:spPr>
          <a:xfrm>
            <a:off x="3705136" y="2206673"/>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28" name="Google Shape;3227;g1f5d965ad35_0_3168"/>
          <p:cNvSpPr txBox="1"/>
          <p:nvPr>
            <p:ph type="body" idx="9"/>
          </p:nvPr>
        </p:nvSpPr>
        <p:spPr>
          <a:xfrm>
            <a:off x="5446160" y="2206673"/>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29" name="Google Shape;3228;g1f5d965ad35_0_3168"/>
          <p:cNvSpPr txBox="1"/>
          <p:nvPr>
            <p:ph type="body" idx="13"/>
          </p:nvPr>
        </p:nvSpPr>
        <p:spPr>
          <a:xfrm>
            <a:off x="7187185" y="2206673"/>
            <a:ext cx="1714800" cy="320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769" name="Shape 3229"/>
        <p:cNvGrpSpPr/>
        <p:nvPr/>
      </p:nvGrpSpPr>
      <p:grpSpPr>
        <a:xfrm>
          <a:off x="0" y="0"/>
          <a:ext cx="0" cy="0"/>
          <a:chOff x="0" y="0"/>
          <a:chExt cx="0" cy="0"/>
        </a:xfrm>
      </p:grpSpPr>
      <p:pic>
        <p:nvPicPr>
          <p:cNvPr id="2097273" name="Google Shape;3230;g1f5d965ad35_0_3244"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9468" name="Google Shape;3231;g1f5d965ad35_0_3244"/>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69" name="Google Shape;3232;g1f5d965ad35_0_3244"/>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770" name="Google Shape;3233;g1f5d965ad35_0_3244"/>
          <p:cNvGrpSpPr/>
          <p:nvPr/>
        </p:nvGrpSpPr>
        <p:grpSpPr>
          <a:xfrm>
            <a:off x="2805107" y="1224942"/>
            <a:ext cx="3533760" cy="3185215"/>
            <a:chOff x="2801099" y="1114414"/>
            <a:chExt cx="3533760" cy="3185215"/>
          </a:xfrm>
        </p:grpSpPr>
        <p:grpSp>
          <p:nvGrpSpPr>
            <p:cNvPr id="771" name="Google Shape;3234;g1f5d965ad35_0_3244"/>
            <p:cNvGrpSpPr/>
            <p:nvPr/>
          </p:nvGrpSpPr>
          <p:grpSpPr>
            <a:xfrm>
              <a:off x="2801099" y="1228944"/>
              <a:ext cx="3533760" cy="2955860"/>
              <a:chOff x="2801099" y="1066147"/>
              <a:chExt cx="3533760" cy="2955860"/>
            </a:xfrm>
          </p:grpSpPr>
          <p:grpSp>
            <p:nvGrpSpPr>
              <p:cNvPr id="772" name="Google Shape;3235;g1f5d965ad35_0_3244"/>
              <p:cNvGrpSpPr/>
              <p:nvPr/>
            </p:nvGrpSpPr>
            <p:grpSpPr>
              <a:xfrm>
                <a:off x="6252959" y="1066147"/>
                <a:ext cx="81900" cy="2955860"/>
                <a:chOff x="6252959" y="1066147"/>
                <a:chExt cx="81900" cy="2955860"/>
              </a:xfrm>
            </p:grpSpPr>
            <p:sp>
              <p:nvSpPr>
                <p:cNvPr id="1049470" name="Google Shape;3236;g1f5d965ad35_0_3244"/>
                <p:cNvSpPr/>
                <p:nvPr/>
              </p:nvSpPr>
              <p:spPr>
                <a:xfrm>
                  <a:off x="6252959" y="1784637"/>
                  <a:ext cx="81900" cy="81900"/>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471" name="Google Shape;3237;g1f5d965ad35_0_3244"/>
                <p:cNvSpPr/>
                <p:nvPr/>
              </p:nvSpPr>
              <p:spPr>
                <a:xfrm>
                  <a:off x="6252959" y="2503127"/>
                  <a:ext cx="81900" cy="81900"/>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472" name="Google Shape;3238;g1f5d965ad35_0_3244"/>
                <p:cNvSpPr/>
                <p:nvPr/>
              </p:nvSpPr>
              <p:spPr>
                <a:xfrm>
                  <a:off x="6252959" y="3221617"/>
                  <a:ext cx="81900" cy="81900"/>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473" name="Google Shape;3239;g1f5d965ad35_0_3244"/>
                <p:cNvSpPr/>
                <p:nvPr/>
              </p:nvSpPr>
              <p:spPr>
                <a:xfrm>
                  <a:off x="6252959" y="3940107"/>
                  <a:ext cx="81900" cy="81900"/>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474" name="Google Shape;3240;g1f5d965ad35_0_3244"/>
                <p:cNvSpPr/>
                <p:nvPr/>
              </p:nvSpPr>
              <p:spPr>
                <a:xfrm>
                  <a:off x="6252959" y="1066147"/>
                  <a:ext cx="81900" cy="81900"/>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773" name="Google Shape;3241;g1f5d965ad35_0_3244"/>
              <p:cNvGrpSpPr/>
              <p:nvPr/>
            </p:nvGrpSpPr>
            <p:grpSpPr>
              <a:xfrm>
                <a:off x="2801099" y="1066147"/>
                <a:ext cx="81900" cy="2955860"/>
                <a:chOff x="2801099" y="1066147"/>
                <a:chExt cx="81900" cy="2955860"/>
              </a:xfrm>
            </p:grpSpPr>
            <p:sp>
              <p:nvSpPr>
                <p:cNvPr id="1049475" name="Google Shape;3242;g1f5d965ad35_0_3244"/>
                <p:cNvSpPr/>
                <p:nvPr/>
              </p:nvSpPr>
              <p:spPr>
                <a:xfrm>
                  <a:off x="2801099" y="1784637"/>
                  <a:ext cx="81900" cy="81900"/>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476" name="Google Shape;3243;g1f5d965ad35_0_3244"/>
                <p:cNvSpPr/>
                <p:nvPr/>
              </p:nvSpPr>
              <p:spPr>
                <a:xfrm>
                  <a:off x="2801099" y="2503127"/>
                  <a:ext cx="81900" cy="81900"/>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477" name="Google Shape;3244;g1f5d965ad35_0_3244"/>
                <p:cNvSpPr/>
                <p:nvPr/>
              </p:nvSpPr>
              <p:spPr>
                <a:xfrm>
                  <a:off x="2801099" y="3221617"/>
                  <a:ext cx="81900" cy="81900"/>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478" name="Google Shape;3245;g1f5d965ad35_0_3244"/>
                <p:cNvSpPr/>
                <p:nvPr/>
              </p:nvSpPr>
              <p:spPr>
                <a:xfrm>
                  <a:off x="2801099" y="3940107"/>
                  <a:ext cx="81900" cy="81900"/>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479" name="Google Shape;3246;g1f5d965ad35_0_3244"/>
                <p:cNvSpPr/>
                <p:nvPr/>
              </p:nvSpPr>
              <p:spPr>
                <a:xfrm>
                  <a:off x="2801099" y="1066147"/>
                  <a:ext cx="81900" cy="81900"/>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grpSp>
          <p:nvGrpSpPr>
            <p:cNvPr id="774" name="Google Shape;3247;g1f5d965ad35_0_3244"/>
            <p:cNvGrpSpPr/>
            <p:nvPr/>
          </p:nvGrpSpPr>
          <p:grpSpPr>
            <a:xfrm>
              <a:off x="2975974" y="1114414"/>
              <a:ext cx="3184487" cy="3185215"/>
              <a:chOff x="2908735" y="1068601"/>
              <a:chExt cx="3326530" cy="3327290"/>
            </a:xfrm>
          </p:grpSpPr>
          <p:sp>
            <p:nvSpPr>
              <p:cNvPr id="1049480" name="Google Shape;3248;g1f5d965ad35_0_3244"/>
              <p:cNvSpPr/>
              <p:nvPr/>
            </p:nvSpPr>
            <p:spPr>
              <a:xfrm>
                <a:off x="2908735" y="1068601"/>
                <a:ext cx="3326530" cy="3327290"/>
              </a:xfrm>
              <a:custGeom>
                <a:avLst/>
                <a:ah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49481" name="Google Shape;3249;g1f5d965ad35_0_3244"/>
              <p:cNvSpPr/>
              <p:nvPr/>
            </p:nvSpPr>
            <p:spPr>
              <a:xfrm>
                <a:off x="3510752" y="1490314"/>
                <a:ext cx="1060349" cy="1239952"/>
              </a:xfrm>
              <a:custGeom>
                <a:avLst/>
                <a:ah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49482" name="Google Shape;3250;g1f5d965ad35_0_3244"/>
              <p:cNvSpPr/>
              <p:nvPr/>
            </p:nvSpPr>
            <p:spPr>
              <a:xfrm>
                <a:off x="3264202" y="1969019"/>
                <a:ext cx="1306180" cy="769168"/>
              </a:xfrm>
              <a:custGeom>
                <a:avLst/>
                <a:ah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49483" name="Google Shape;3251;g1f5d965ad35_0_3244"/>
              <p:cNvSpPr/>
              <p:nvPr/>
            </p:nvSpPr>
            <p:spPr>
              <a:xfrm>
                <a:off x="3519391" y="2733867"/>
                <a:ext cx="1051710" cy="1244274"/>
              </a:xfrm>
              <a:custGeom>
                <a:avLst/>
                <a:ah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49484" name="Google Shape;3252;g1f5d965ad35_0_3244"/>
              <p:cNvSpPr/>
              <p:nvPr/>
            </p:nvSpPr>
            <p:spPr>
              <a:xfrm>
                <a:off x="4162942" y="1398533"/>
                <a:ext cx="806958" cy="1331734"/>
              </a:xfrm>
              <a:custGeom>
                <a:avLst/>
                <a:ah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49485" name="Google Shape;3253;g1f5d965ad35_0_3244"/>
              <p:cNvSpPr/>
              <p:nvPr/>
            </p:nvSpPr>
            <p:spPr>
              <a:xfrm>
                <a:off x="3264202" y="2732066"/>
                <a:ext cx="1306180" cy="773125"/>
              </a:xfrm>
              <a:custGeom>
                <a:avLst/>
                <a:ah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49486" name="Google Shape;3254;g1f5d965ad35_0_3244"/>
              <p:cNvSpPr/>
              <p:nvPr/>
            </p:nvSpPr>
            <p:spPr>
              <a:xfrm>
                <a:off x="4574699" y="1958941"/>
                <a:ext cx="1306180" cy="772406"/>
              </a:xfrm>
              <a:custGeom>
                <a:avLst/>
                <a:ah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49487" name="Google Shape;3255;g1f5d965ad35_0_3244"/>
              <p:cNvSpPr/>
              <p:nvPr/>
            </p:nvSpPr>
            <p:spPr>
              <a:xfrm>
                <a:off x="4574699" y="2727029"/>
                <a:ext cx="1306900" cy="768807"/>
              </a:xfrm>
              <a:custGeom>
                <a:avLst/>
                <a:ah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49488" name="Google Shape;3256;g1f5d965ad35_0_3244"/>
              <p:cNvSpPr/>
              <p:nvPr/>
            </p:nvSpPr>
            <p:spPr>
              <a:xfrm>
                <a:off x="4572900" y="1485996"/>
                <a:ext cx="1052789" cy="1244274"/>
              </a:xfrm>
              <a:custGeom>
                <a:avLst/>
                <a:ah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49489" name="Google Shape;3257;g1f5d965ad35_0_3244"/>
              <p:cNvSpPr/>
              <p:nvPr/>
            </p:nvSpPr>
            <p:spPr>
              <a:xfrm>
                <a:off x="4574699" y="2733147"/>
                <a:ext cx="1059268" cy="1240672"/>
              </a:xfrm>
              <a:custGeom>
                <a:avLst/>
                <a:ah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49490" name="Google Shape;3258;g1f5d965ad35_0_3244"/>
              <p:cNvSpPr/>
              <p:nvPr/>
            </p:nvSpPr>
            <p:spPr>
              <a:xfrm>
                <a:off x="4174099" y="2733867"/>
                <a:ext cx="807678" cy="1332816"/>
              </a:xfrm>
              <a:custGeom>
                <a:avLst/>
                <a:ah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49491" name="Google Shape;3259;g1f5d965ad35_0_3244"/>
              <p:cNvSpPr/>
              <p:nvPr/>
            </p:nvSpPr>
            <p:spPr>
              <a:xfrm>
                <a:off x="4369541" y="1554021"/>
                <a:ext cx="405600" cy="40560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49492" name="Google Shape;3260;g1f5d965ad35_0_3244"/>
              <p:cNvSpPr/>
              <p:nvPr/>
            </p:nvSpPr>
            <p:spPr>
              <a:xfrm>
                <a:off x="3770260" y="1712390"/>
                <a:ext cx="459988" cy="459269"/>
              </a:xfrm>
              <a:custGeom>
                <a:avLst/>
                <a:ah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49493" name="Google Shape;3261;g1f5d965ad35_0_3244"/>
              <p:cNvSpPr/>
              <p:nvPr/>
            </p:nvSpPr>
            <p:spPr>
              <a:xfrm>
                <a:off x="3418969" y="2200452"/>
                <a:ext cx="454949" cy="455309"/>
              </a:xfrm>
              <a:custGeom>
                <a:avLst/>
                <a:ah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49494" name="Google Shape;3262;g1f5d965ad35_0_3244"/>
              <p:cNvSpPr/>
              <p:nvPr/>
            </p:nvSpPr>
            <p:spPr>
              <a:xfrm>
                <a:off x="3417170" y="2801893"/>
                <a:ext cx="454949" cy="454949"/>
              </a:xfrm>
              <a:custGeom>
                <a:avLst/>
                <a:ah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49495" name="Google Shape;3263;g1f5d965ad35_0_3244"/>
              <p:cNvSpPr/>
              <p:nvPr/>
            </p:nvSpPr>
            <p:spPr>
              <a:xfrm>
                <a:off x="3767740" y="3286717"/>
                <a:ext cx="459988" cy="460348"/>
              </a:xfrm>
              <a:custGeom>
                <a:avLst/>
                <a:ah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49496" name="Google Shape;3264;g1f5d965ad35_0_3244"/>
              <p:cNvSpPr/>
              <p:nvPr/>
            </p:nvSpPr>
            <p:spPr>
              <a:xfrm>
                <a:off x="4366301" y="3500155"/>
                <a:ext cx="405600" cy="40560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49497" name="Google Shape;3265;g1f5d965ad35_0_3244"/>
              <p:cNvSpPr/>
              <p:nvPr/>
            </p:nvSpPr>
            <p:spPr>
              <a:xfrm>
                <a:off x="4911233" y="3288516"/>
                <a:ext cx="459988" cy="459988"/>
              </a:xfrm>
              <a:custGeom>
                <a:avLst/>
                <a:ah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49498" name="Google Shape;3266;g1f5d965ad35_0_3244"/>
              <p:cNvSpPr/>
              <p:nvPr/>
            </p:nvSpPr>
            <p:spPr>
              <a:xfrm>
                <a:off x="5268641" y="2805132"/>
                <a:ext cx="454949" cy="454228"/>
              </a:xfrm>
              <a:custGeom>
                <a:avLst/>
                <a:ah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49499" name="Google Shape;3267;g1f5d965ad35_0_3244"/>
              <p:cNvSpPr/>
              <p:nvPr/>
            </p:nvSpPr>
            <p:spPr>
              <a:xfrm>
                <a:off x="5269360" y="2202972"/>
                <a:ext cx="454949" cy="455309"/>
              </a:xfrm>
              <a:custGeom>
                <a:avLst/>
                <a:ah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49500" name="Google Shape;3268;g1f5d965ad35_0_3244"/>
              <p:cNvSpPr/>
              <p:nvPr/>
            </p:nvSpPr>
            <p:spPr>
              <a:xfrm>
                <a:off x="4913752" y="1713829"/>
                <a:ext cx="460348" cy="459628"/>
              </a:xfrm>
              <a:custGeom>
                <a:avLst/>
                <a:ah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49501" name="Google Shape;3269;g1f5d965ad35_0_3244"/>
              <p:cNvSpPr/>
              <p:nvPr/>
            </p:nvSpPr>
            <p:spPr>
              <a:xfrm>
                <a:off x="3910179" y="2033807"/>
                <a:ext cx="1323642" cy="1396878"/>
              </a:xfrm>
              <a:custGeom>
                <a:avLst/>
                <a:ah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algn="ctr" blurRad="812800" rotWithShape="0" sx="116000" sy="116000">
                  <a:srgbClr val="000000">
                    <a:alpha val="15686"/>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49502" name="Google Shape;3270;g1f5d965ad35_0_3244"/>
              <p:cNvSpPr/>
              <p:nvPr/>
            </p:nvSpPr>
            <p:spPr>
              <a:xfrm>
                <a:off x="4432491" y="2254751"/>
                <a:ext cx="270442" cy="53653"/>
              </a:xfrm>
              <a:custGeom>
                <a:avLst/>
                <a:ah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49503" name="Google Shape;3271;g1f5d965ad35_0_3244"/>
              <p:cNvSpPr/>
              <p:nvPr/>
            </p:nvSpPr>
            <p:spPr>
              <a:xfrm>
                <a:off x="4717797" y="2279886"/>
                <a:ext cx="228873" cy="178723"/>
              </a:xfrm>
              <a:custGeom>
                <a:avLst/>
                <a:ah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49504" name="Google Shape;3272;g1f5d965ad35_0_3244"/>
              <p:cNvSpPr/>
              <p:nvPr/>
            </p:nvSpPr>
            <p:spPr>
              <a:xfrm>
                <a:off x="4191056" y="2282423"/>
                <a:ext cx="228631" cy="181261"/>
              </a:xfrm>
              <a:custGeom>
                <a:avLst/>
                <a:ah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49505" name="Google Shape;3273;g1f5d965ad35_0_3244"/>
              <p:cNvSpPr/>
              <p:nvPr/>
            </p:nvSpPr>
            <p:spPr>
              <a:xfrm>
                <a:off x="4935550" y="2459939"/>
                <a:ext cx="113712" cy="256665"/>
              </a:xfrm>
              <a:custGeom>
                <a:avLst/>
                <a:ah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49506" name="Google Shape;3274;g1f5d965ad35_0_3244"/>
              <p:cNvSpPr/>
              <p:nvPr/>
            </p:nvSpPr>
            <p:spPr>
              <a:xfrm>
                <a:off x="4094739" y="2461992"/>
                <a:ext cx="109965" cy="261861"/>
              </a:xfrm>
              <a:custGeom>
                <a:avLst/>
                <a:ah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49507" name="Google Shape;3275;g1f5d965ad35_0_3244"/>
              <p:cNvSpPr/>
              <p:nvPr/>
            </p:nvSpPr>
            <p:spPr>
              <a:xfrm>
                <a:off x="4938447" y="2741738"/>
                <a:ext cx="110811" cy="258477"/>
              </a:xfrm>
              <a:custGeom>
                <a:avLst/>
                <a:ah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49508" name="Google Shape;3276;g1f5d965ad35_0_3244"/>
              <p:cNvSpPr/>
              <p:nvPr/>
            </p:nvSpPr>
            <p:spPr>
              <a:xfrm>
                <a:off x="4094742" y="2747174"/>
                <a:ext cx="113108" cy="259323"/>
              </a:xfrm>
              <a:custGeom>
                <a:avLst/>
                <a:ah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49509" name="Google Shape;3277;g1f5d965ad35_0_3244"/>
              <p:cNvSpPr/>
              <p:nvPr/>
            </p:nvSpPr>
            <p:spPr>
              <a:xfrm>
                <a:off x="4720940" y="3001909"/>
                <a:ext cx="227785" cy="179329"/>
              </a:xfrm>
              <a:custGeom>
                <a:avLst/>
                <a:ah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49510" name="Google Shape;3278;g1f5d965ad35_0_3244"/>
              <p:cNvSpPr/>
              <p:nvPr/>
            </p:nvSpPr>
            <p:spPr>
              <a:xfrm>
                <a:off x="4193596" y="3003842"/>
                <a:ext cx="231287" cy="179329"/>
              </a:xfrm>
              <a:custGeom>
                <a:avLst/>
                <a:ah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49511" name="Google Shape;3279;g1f5d965ad35_0_3244"/>
              <p:cNvSpPr/>
              <p:nvPr/>
            </p:nvSpPr>
            <p:spPr>
              <a:xfrm>
                <a:off x="4437686" y="3157542"/>
                <a:ext cx="269838" cy="52203"/>
              </a:xfrm>
              <a:custGeom>
                <a:avLst/>
                <a:ah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grpSp>
      </p:grpSp>
      <p:sp>
        <p:nvSpPr>
          <p:cNvPr id="1049512" name="Google Shape;3280;g1f5d965ad35_0_3244"/>
          <p:cNvSpPr txBox="1"/>
          <p:nvPr>
            <p:ph type="body" idx="1"/>
          </p:nvPr>
        </p:nvSpPr>
        <p:spPr>
          <a:xfrm>
            <a:off x="562709" y="1219593"/>
            <a:ext cx="2158200" cy="320100"/>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13" name="Google Shape;3281;g1f5d965ad35_0_3244"/>
          <p:cNvSpPr txBox="1"/>
          <p:nvPr>
            <p:ph type="body" idx="2"/>
          </p:nvPr>
        </p:nvSpPr>
        <p:spPr>
          <a:xfrm>
            <a:off x="562709" y="1938083"/>
            <a:ext cx="2158200" cy="320100"/>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14" name="Google Shape;3282;g1f5d965ad35_0_3244"/>
          <p:cNvSpPr txBox="1"/>
          <p:nvPr>
            <p:ph type="body" idx="3"/>
          </p:nvPr>
        </p:nvSpPr>
        <p:spPr>
          <a:xfrm>
            <a:off x="562709" y="3375063"/>
            <a:ext cx="2158200" cy="320100"/>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15" name="Google Shape;3283;g1f5d965ad35_0_3244"/>
          <p:cNvSpPr txBox="1"/>
          <p:nvPr>
            <p:ph type="body" idx="4"/>
          </p:nvPr>
        </p:nvSpPr>
        <p:spPr>
          <a:xfrm>
            <a:off x="562709" y="4093553"/>
            <a:ext cx="2158200" cy="320100"/>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16" name="Google Shape;3284;g1f5d965ad35_0_3244"/>
          <p:cNvSpPr txBox="1"/>
          <p:nvPr>
            <p:ph type="body" idx="5"/>
          </p:nvPr>
        </p:nvSpPr>
        <p:spPr>
          <a:xfrm>
            <a:off x="562709" y="2656573"/>
            <a:ext cx="2158200" cy="320100"/>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17" name="Google Shape;3285;g1f5d965ad35_0_3244"/>
          <p:cNvSpPr txBox="1"/>
          <p:nvPr>
            <p:ph type="body" idx="6"/>
          </p:nvPr>
        </p:nvSpPr>
        <p:spPr>
          <a:xfrm>
            <a:off x="6420898" y="1219593"/>
            <a:ext cx="21582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18" name="Google Shape;3286;g1f5d965ad35_0_3244"/>
          <p:cNvSpPr txBox="1"/>
          <p:nvPr>
            <p:ph type="body" idx="7"/>
          </p:nvPr>
        </p:nvSpPr>
        <p:spPr>
          <a:xfrm>
            <a:off x="6420898" y="1938083"/>
            <a:ext cx="21582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19" name="Google Shape;3287;g1f5d965ad35_0_3244"/>
          <p:cNvSpPr txBox="1"/>
          <p:nvPr>
            <p:ph type="body" idx="8"/>
          </p:nvPr>
        </p:nvSpPr>
        <p:spPr>
          <a:xfrm>
            <a:off x="6420898" y="3375063"/>
            <a:ext cx="21582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20" name="Google Shape;3288;g1f5d965ad35_0_3244"/>
          <p:cNvSpPr txBox="1"/>
          <p:nvPr>
            <p:ph type="body" idx="9"/>
          </p:nvPr>
        </p:nvSpPr>
        <p:spPr>
          <a:xfrm>
            <a:off x="6420898" y="4093553"/>
            <a:ext cx="21582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21" name="Google Shape;3289;g1f5d965ad35_0_3244"/>
          <p:cNvSpPr txBox="1"/>
          <p:nvPr>
            <p:ph type="body" idx="13"/>
          </p:nvPr>
        </p:nvSpPr>
        <p:spPr>
          <a:xfrm>
            <a:off x="6420898" y="2656573"/>
            <a:ext cx="2158200" cy="320100"/>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826" name="Shape 3290"/>
        <p:cNvGrpSpPr/>
        <p:nvPr/>
      </p:nvGrpSpPr>
      <p:grpSpPr>
        <a:xfrm>
          <a:off x="0" y="0"/>
          <a:ext cx="0" cy="0"/>
          <a:chOff x="0" y="0"/>
          <a:chExt cx="0" cy="0"/>
        </a:xfrm>
      </p:grpSpPr>
      <p:pic>
        <p:nvPicPr>
          <p:cNvPr id="2097302" name="Google Shape;3291;g1f5d965ad35_0_3305"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9715" name="Google Shape;3292;g1f5d965ad35_0_3305"/>
          <p:cNvSpPr txBox="1"/>
          <p:nvPr>
            <p:ph type="title"/>
          </p:nvPr>
        </p:nvSpPr>
        <p:spPr>
          <a:xfrm>
            <a:off x="135731" y="202405"/>
            <a:ext cx="7886700" cy="344100"/>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16" name="Google Shape;3293;g1f5d965ad35_0_3305"/>
          <p:cNvSpPr/>
          <p:nvPr/>
        </p:nvSpPr>
        <p:spPr>
          <a:xfrm>
            <a:off x="0" y="202405"/>
            <a:ext cx="135600" cy="3441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655" name="Shape 3294"/>
        <p:cNvGrpSpPr/>
        <p:nvPr/>
      </p:nvGrpSpPr>
      <p:grpSpPr>
        <a:xfrm>
          <a:off x="0" y="0"/>
          <a:ext cx="0" cy="0"/>
          <a:chOff x="0" y="0"/>
          <a:chExt cx="0" cy="0"/>
        </a:xfrm>
      </p:grpSpPr>
      <p:sp>
        <p:nvSpPr>
          <p:cNvPr id="1049066" name="Google Shape;3295;g1f5d965ad35_0_3309" descr="Background pattern  Description automatically generated"/>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pic>
        <p:nvPicPr>
          <p:cNvPr id="2097217" name="Google Shape;3296;g1f5d965ad35_0_3309"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grpSp>
        <p:nvGrpSpPr>
          <p:cNvPr id="656" name="Google Shape;3297;g1f5d965ad35_0_3309"/>
          <p:cNvGrpSpPr/>
          <p:nvPr/>
        </p:nvGrpSpPr>
        <p:grpSpPr>
          <a:xfrm>
            <a:off x="2263140" y="1653932"/>
            <a:ext cx="4747200" cy="916900"/>
            <a:chOff x="2263140" y="1779657"/>
            <a:chExt cx="4747200" cy="916900"/>
          </a:xfrm>
        </p:grpSpPr>
        <p:cxnSp>
          <p:nvCxnSpPr>
            <p:cNvPr id="3145783" name="Google Shape;3298;g1f5d965ad35_0_3309"/>
            <p:cNvCxnSpPr>
              <a:cxnSpLocks/>
            </p:cNvCxnSpPr>
            <p:nvPr/>
          </p:nvCxnSpPr>
          <p:spPr>
            <a:xfrm>
              <a:off x="2263140" y="2042160"/>
              <a:ext cx="4747200" cy="0"/>
            </a:xfrm>
            <a:prstGeom prst="straightConnector1"/>
            <a:noFill/>
            <a:ln w="19050" cap="flat" cmpd="sng">
              <a:solidFill>
                <a:schemeClr val="lt2"/>
              </a:solidFill>
              <a:prstDash val="solid"/>
              <a:round/>
              <a:headEnd type="none" w="sm" len="sm"/>
              <a:tailEnd type="none" w="sm" len="sm"/>
            </a:ln>
          </p:spPr>
        </p:cxnSp>
        <p:sp>
          <p:nvSpPr>
            <p:cNvPr id="1049067" name="Google Shape;3299;g1f5d965ad35_0_3309"/>
            <p:cNvSpPr txBox="1"/>
            <p:nvPr/>
          </p:nvSpPr>
          <p:spPr>
            <a:xfrm>
              <a:off x="4385310" y="1779657"/>
              <a:ext cx="502800" cy="916900"/>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4800"/>
                <a:buFont typeface="Arial"/>
                <a:buNone/>
              </a:pPr>
              <a:r>
                <a:rPr b="1" cap="none" sz="4800" i="1" lang="en-US" strike="noStrike" u="none">
                  <a:solidFill>
                    <a:schemeClr val="lt2"/>
                  </a:solidFill>
                  <a:latin typeface="Public Sans"/>
                  <a:ea typeface="Public Sans"/>
                  <a:cs typeface="Public Sans"/>
                  <a:sym typeface="Public Sans"/>
                </a:rPr>
                <a:t>“</a:t>
              </a:r>
              <a:endParaRPr b="0" cap="none" sz="4800" i="0" strike="noStrike" u="none">
                <a:solidFill>
                  <a:schemeClr val="lt2"/>
                </a:solidFill>
                <a:latin typeface="Public Sans"/>
                <a:ea typeface="Public Sans"/>
                <a:cs typeface="Public Sans"/>
                <a:sym typeface="Public Sans"/>
              </a:endParaRPr>
            </a:p>
          </p:txBody>
        </p:sp>
      </p:grpSp>
      <p:sp>
        <p:nvSpPr>
          <p:cNvPr id="1049068" name="Google Shape;3300;g1f5d965ad35_0_3309"/>
          <p:cNvSpPr txBox="1"/>
          <p:nvPr>
            <p:ph type="body" idx="1"/>
          </p:nvPr>
        </p:nvSpPr>
        <p:spPr>
          <a:xfrm>
            <a:off x="571500" y="2107343"/>
            <a:ext cx="8001000" cy="1323300"/>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400" i="1"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852" name="Shape 3301"/>
        <p:cNvGrpSpPr/>
        <p:nvPr/>
      </p:nvGrpSpPr>
      <p:grpSpPr>
        <a:xfrm>
          <a:off x="0" y="0"/>
          <a:ext cx="0" cy="0"/>
          <a:chOff x="0" y="0"/>
          <a:chExt cx="0" cy="0"/>
        </a:xfrm>
      </p:grpSpPr>
      <p:sp>
        <p:nvSpPr>
          <p:cNvPr id="1049823" name="Google Shape;3302;g1f5d965ad35_0_3316" descr="Background pattern  Description automatically generated"/>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pic>
        <p:nvPicPr>
          <p:cNvPr id="2097324" name="Google Shape;3303;g1f5d965ad35_0_3316"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grpSp>
        <p:nvGrpSpPr>
          <p:cNvPr id="853" name="Google Shape;3304;g1f5d965ad35_0_3316"/>
          <p:cNvGrpSpPr/>
          <p:nvPr/>
        </p:nvGrpSpPr>
        <p:grpSpPr>
          <a:xfrm>
            <a:off x="2263140" y="1653932"/>
            <a:ext cx="4747200" cy="916900"/>
            <a:chOff x="2263140" y="1779657"/>
            <a:chExt cx="4747200" cy="916900"/>
          </a:xfrm>
        </p:grpSpPr>
        <p:cxnSp>
          <p:nvCxnSpPr>
            <p:cNvPr id="3145870" name="Google Shape;3305;g1f5d965ad35_0_3316"/>
            <p:cNvCxnSpPr>
              <a:cxnSpLocks/>
            </p:cNvCxnSpPr>
            <p:nvPr/>
          </p:nvCxnSpPr>
          <p:spPr>
            <a:xfrm>
              <a:off x="2263140" y="2042160"/>
              <a:ext cx="4747200" cy="0"/>
            </a:xfrm>
            <a:prstGeom prst="straightConnector1"/>
            <a:noFill/>
            <a:ln w="19050" cap="flat" cmpd="sng">
              <a:solidFill>
                <a:srgbClr val="50AFE6"/>
              </a:solidFill>
              <a:prstDash val="solid"/>
              <a:round/>
              <a:headEnd type="none" w="sm" len="sm"/>
              <a:tailEnd type="none" w="sm" len="sm"/>
            </a:ln>
          </p:spPr>
        </p:cxnSp>
        <p:sp>
          <p:nvSpPr>
            <p:cNvPr id="1049824" name="Google Shape;3306;g1f5d965ad35_0_3316"/>
            <p:cNvSpPr txBox="1"/>
            <p:nvPr/>
          </p:nvSpPr>
          <p:spPr>
            <a:xfrm>
              <a:off x="4385310" y="1779657"/>
              <a:ext cx="502800" cy="916900"/>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4800"/>
                <a:buFont typeface="Arial"/>
                <a:buNone/>
              </a:pPr>
              <a:r>
                <a:rPr b="1" cap="none" sz="4800" i="1" lang="en-US" strike="noStrike" u="none">
                  <a:solidFill>
                    <a:srgbClr val="50AFE6"/>
                  </a:solidFill>
                  <a:latin typeface="Public Sans"/>
                  <a:ea typeface="Public Sans"/>
                  <a:cs typeface="Public Sans"/>
                  <a:sym typeface="Public Sans"/>
                </a:rPr>
                <a:t>“</a:t>
              </a:r>
              <a:endParaRPr b="0" cap="none" sz="4800" i="0" strike="noStrike" u="none">
                <a:solidFill>
                  <a:srgbClr val="50AFE6"/>
                </a:solidFill>
                <a:latin typeface="Public Sans"/>
                <a:ea typeface="Public Sans"/>
                <a:cs typeface="Public Sans"/>
                <a:sym typeface="Public Sans"/>
              </a:endParaRPr>
            </a:p>
          </p:txBody>
        </p:sp>
      </p:grpSp>
      <p:sp>
        <p:nvSpPr>
          <p:cNvPr id="1049825" name="Google Shape;3307;g1f5d965ad35_0_3316"/>
          <p:cNvSpPr txBox="1"/>
          <p:nvPr>
            <p:ph type="body" idx="1"/>
          </p:nvPr>
        </p:nvSpPr>
        <p:spPr>
          <a:xfrm>
            <a:off x="571500" y="2107343"/>
            <a:ext cx="8001000" cy="1323300"/>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685" name="Shape 3308"/>
        <p:cNvGrpSpPr/>
        <p:nvPr/>
      </p:nvGrpSpPr>
      <p:grpSpPr>
        <a:xfrm>
          <a:off x="0" y="0"/>
          <a:ext cx="0" cy="0"/>
          <a:chOff x="0" y="0"/>
          <a:chExt cx="0" cy="0"/>
        </a:xfrm>
      </p:grpSpPr>
      <p:sp>
        <p:nvSpPr>
          <p:cNvPr id="1049229" name="Google Shape;3309;g1f5d965ad35_0_3323" descr="Background pattern  Description automatically generated"/>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pic>
        <p:nvPicPr>
          <p:cNvPr id="2097240" name="Google Shape;3310;g1f5d965ad35_0_3323"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grpSp>
        <p:nvGrpSpPr>
          <p:cNvPr id="686" name="Google Shape;3311;g1f5d965ad35_0_3323"/>
          <p:cNvGrpSpPr/>
          <p:nvPr/>
        </p:nvGrpSpPr>
        <p:grpSpPr>
          <a:xfrm>
            <a:off x="2263140" y="1653932"/>
            <a:ext cx="4747200" cy="916900"/>
            <a:chOff x="2263140" y="1779657"/>
            <a:chExt cx="4747200" cy="916900"/>
          </a:xfrm>
        </p:grpSpPr>
        <p:cxnSp>
          <p:nvCxnSpPr>
            <p:cNvPr id="3145806" name="Google Shape;3312;g1f5d965ad35_0_3323"/>
            <p:cNvCxnSpPr>
              <a:cxnSpLocks/>
            </p:cNvCxnSpPr>
            <p:nvPr/>
          </p:nvCxnSpPr>
          <p:spPr>
            <a:xfrm>
              <a:off x="2263140" y="2042160"/>
              <a:ext cx="4747200" cy="0"/>
            </a:xfrm>
            <a:prstGeom prst="straightConnector1"/>
            <a:noFill/>
            <a:ln w="19050" cap="flat" cmpd="sng">
              <a:solidFill>
                <a:schemeClr val="accent2"/>
              </a:solidFill>
              <a:prstDash val="solid"/>
              <a:round/>
              <a:headEnd type="none" w="sm" len="sm"/>
              <a:tailEnd type="none" w="sm" len="sm"/>
            </a:ln>
          </p:spPr>
        </p:cxnSp>
        <p:sp>
          <p:nvSpPr>
            <p:cNvPr id="1049230" name="Google Shape;3313;g1f5d965ad35_0_3323"/>
            <p:cNvSpPr txBox="1"/>
            <p:nvPr/>
          </p:nvSpPr>
          <p:spPr>
            <a:xfrm>
              <a:off x="4385310" y="1779657"/>
              <a:ext cx="502800" cy="916900"/>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4800"/>
                <a:buFont typeface="Arial"/>
                <a:buNone/>
              </a:pPr>
              <a:r>
                <a:rPr b="1" cap="none" sz="4800" i="1" lang="en-US" strike="noStrike" u="none">
                  <a:solidFill>
                    <a:schemeClr val="accent2"/>
                  </a:solidFill>
                  <a:latin typeface="Public Sans"/>
                  <a:ea typeface="Public Sans"/>
                  <a:cs typeface="Public Sans"/>
                  <a:sym typeface="Public Sans"/>
                </a:rPr>
                <a:t>“</a:t>
              </a:r>
              <a:endParaRPr b="0" cap="none" sz="4800" i="0" strike="noStrike" u="none">
                <a:solidFill>
                  <a:schemeClr val="accent2"/>
                </a:solidFill>
                <a:latin typeface="Public Sans"/>
                <a:ea typeface="Public Sans"/>
                <a:cs typeface="Public Sans"/>
                <a:sym typeface="Public Sans"/>
              </a:endParaRPr>
            </a:p>
          </p:txBody>
        </p:sp>
      </p:grpSp>
      <p:sp>
        <p:nvSpPr>
          <p:cNvPr id="1049231" name="Google Shape;3314;g1f5d965ad35_0_3323"/>
          <p:cNvSpPr txBox="1"/>
          <p:nvPr>
            <p:ph type="body" idx="1"/>
          </p:nvPr>
        </p:nvSpPr>
        <p:spPr>
          <a:xfrm>
            <a:off x="571500" y="2107343"/>
            <a:ext cx="8001000" cy="1323300"/>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400" i="1" strike="noStrike" u="none">
                <a:solidFill>
                  <a:schemeClr val="accent3"/>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744" name="Shape 3315"/>
        <p:cNvGrpSpPr/>
        <p:nvPr/>
      </p:nvGrpSpPr>
      <p:grpSpPr>
        <a:xfrm>
          <a:off x="0" y="0"/>
          <a:ext cx="0" cy="0"/>
          <a:chOff x="0" y="0"/>
          <a:chExt cx="0" cy="0"/>
        </a:xfrm>
      </p:grpSpPr>
      <p:sp>
        <p:nvSpPr>
          <p:cNvPr id="1049354" name="Google Shape;3316;g1f5d965ad35_0_3330" descr="Background pattern  Description automatically generated"/>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pic>
        <p:nvPicPr>
          <p:cNvPr id="2097259" name="Google Shape;3317;g1f5d965ad35_0_3330"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grpSp>
        <p:nvGrpSpPr>
          <p:cNvPr id="745" name="Google Shape;3318;g1f5d965ad35_0_3330"/>
          <p:cNvGrpSpPr/>
          <p:nvPr/>
        </p:nvGrpSpPr>
        <p:grpSpPr>
          <a:xfrm>
            <a:off x="1403060" y="1183590"/>
            <a:ext cx="6337800" cy="1755100"/>
            <a:chOff x="1492092" y="1002130"/>
            <a:chExt cx="6337800" cy="1755100"/>
          </a:xfrm>
        </p:grpSpPr>
        <p:cxnSp>
          <p:nvCxnSpPr>
            <p:cNvPr id="3145828" name="Google Shape;3319;g1f5d965ad35_0_3330"/>
            <p:cNvCxnSpPr>
              <a:cxnSpLocks/>
            </p:cNvCxnSpPr>
            <p:nvPr/>
          </p:nvCxnSpPr>
          <p:spPr>
            <a:xfrm>
              <a:off x="1492092" y="1449493"/>
              <a:ext cx="6337800" cy="0"/>
            </a:xfrm>
            <a:prstGeom prst="straightConnector1"/>
            <a:noFill/>
            <a:ln w="12700" cap="flat" cmpd="sng">
              <a:solidFill>
                <a:srgbClr val="D8D8D8"/>
              </a:solidFill>
              <a:prstDash val="solid"/>
              <a:round/>
              <a:headEnd type="none" w="sm" len="sm"/>
              <a:tailEnd type="none" w="sm" len="sm"/>
            </a:ln>
          </p:spPr>
        </p:cxnSp>
        <p:sp>
          <p:nvSpPr>
            <p:cNvPr id="1049355" name="Google Shape;3320;g1f5d965ad35_0_3330"/>
            <p:cNvSpPr txBox="1"/>
            <p:nvPr/>
          </p:nvSpPr>
          <p:spPr>
            <a:xfrm>
              <a:off x="4302597" y="1002130"/>
              <a:ext cx="717000" cy="1755100"/>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2200"/>
                <a:buFont typeface="Arial"/>
                <a:buNone/>
              </a:pPr>
              <a:r>
                <a:rPr b="0" cap="none" sz="9600" i="0" lang="en-US" strike="noStrike" u="none">
                  <a:solidFill>
                    <a:schemeClr val="accent4"/>
                  </a:solidFill>
                  <a:latin typeface="Public Sans"/>
                  <a:ea typeface="Public Sans"/>
                  <a:cs typeface="Public Sans"/>
                  <a:sym typeface="Public Sans"/>
                </a:rPr>
                <a:t>“</a:t>
              </a:r>
              <a:endParaRPr b="0" cap="none" sz="9600" i="0" strike="noStrike" u="none">
                <a:solidFill>
                  <a:schemeClr val="accent4"/>
                </a:solidFill>
                <a:latin typeface="Public Sans"/>
                <a:ea typeface="Public Sans"/>
                <a:cs typeface="Public Sans"/>
                <a:sym typeface="Public Sans"/>
              </a:endParaRPr>
            </a:p>
          </p:txBody>
        </p:sp>
      </p:grpSp>
      <p:grpSp>
        <p:nvGrpSpPr>
          <p:cNvPr id="746" name="Google Shape;3321;g1f5d965ad35_0_3330"/>
          <p:cNvGrpSpPr/>
          <p:nvPr/>
        </p:nvGrpSpPr>
        <p:grpSpPr>
          <a:xfrm>
            <a:off x="1492092" y="3662045"/>
            <a:ext cx="6159900" cy="71100"/>
            <a:chOff x="2145983" y="2931954"/>
            <a:chExt cx="6159900" cy="71100"/>
          </a:xfrm>
        </p:grpSpPr>
        <p:sp>
          <p:nvSpPr>
            <p:cNvPr id="1049356" name="Google Shape;3322;g1f5d965ad35_0_3330"/>
            <p:cNvSpPr/>
            <p:nvPr/>
          </p:nvSpPr>
          <p:spPr>
            <a:xfrm>
              <a:off x="2145983" y="2931954"/>
              <a:ext cx="6159900" cy="7110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357" name="Google Shape;3323;g1f5d965ad35_0_3330"/>
            <p:cNvSpPr/>
            <p:nvPr/>
          </p:nvSpPr>
          <p:spPr>
            <a:xfrm>
              <a:off x="3869954" y="2931954"/>
              <a:ext cx="2712000" cy="7110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sp>
        <p:nvSpPr>
          <p:cNvPr id="1049358" name="Google Shape;3324;g1f5d965ad35_0_3330"/>
          <p:cNvSpPr txBox="1"/>
          <p:nvPr>
            <p:ph type="body" idx="1"/>
          </p:nvPr>
        </p:nvSpPr>
        <p:spPr>
          <a:xfrm>
            <a:off x="571500" y="2030343"/>
            <a:ext cx="8001000" cy="1323300"/>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548" name="Shape 3325"/>
        <p:cNvGrpSpPr/>
        <p:nvPr/>
      </p:nvGrpSpPr>
      <p:grpSpPr>
        <a:xfrm>
          <a:off x="0" y="0"/>
          <a:ext cx="0" cy="0"/>
          <a:chOff x="0" y="0"/>
          <a:chExt cx="0" cy="0"/>
        </a:xfrm>
      </p:grpSpPr>
      <p:grpSp>
        <p:nvGrpSpPr>
          <p:cNvPr id="549" name="Google Shape;3326;g1f5d965ad35_0_3340"/>
          <p:cNvGrpSpPr/>
          <p:nvPr/>
        </p:nvGrpSpPr>
        <p:grpSpPr>
          <a:xfrm>
            <a:off x="444" y="0"/>
            <a:ext cx="9143558" cy="5143500"/>
            <a:chOff x="444" y="317809"/>
            <a:chExt cx="9143558" cy="5143500"/>
          </a:xfrm>
        </p:grpSpPr>
        <p:pic>
          <p:nvPicPr>
            <p:cNvPr id="2097178" name="Google Shape;3327;g1f5d965ad35_0_3340"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l="0" t="0" r="0" b="0"/>
            <a:stretch>
              <a:fillRect/>
            </a:stretch>
          </p:blipFill>
          <p:spPr>
            <a:xfrm>
              <a:off x="444" y="317809"/>
              <a:ext cx="9143113" cy="5143500"/>
            </a:xfrm>
            <a:prstGeom prst="rect"/>
            <a:noFill/>
            <a:ln>
              <a:noFill/>
            </a:ln>
          </p:spPr>
        </p:pic>
        <p:pic>
          <p:nvPicPr>
            <p:cNvPr id="2097179" name="Google Shape;3328;g1f5d965ad35_0_3340"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l="0" t="0" r="0" b="0"/>
            <a:stretch>
              <a:fillRect/>
            </a:stretch>
          </p:blipFill>
          <p:spPr>
            <a:xfrm>
              <a:off x="889" y="317809"/>
              <a:ext cx="9143113" cy="5143500"/>
            </a:xfrm>
            <a:prstGeom prst="rect"/>
            <a:noFill/>
            <a:ln>
              <a:noFill/>
            </a:ln>
          </p:spPr>
        </p:pic>
      </p:grpSp>
      <p:pic>
        <p:nvPicPr>
          <p:cNvPr id="2097180" name="Google Shape;3329;g1f5d965ad35_0_3340"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88" cy="5143492"/>
          </a:xfrm>
          <a:prstGeom prst="rect"/>
          <a:noFill/>
          <a:ln>
            <a:noFill/>
          </a:ln>
        </p:spPr>
      </p:pic>
      <p:grpSp>
        <p:nvGrpSpPr>
          <p:cNvPr id="550" name="Google Shape;3330;g1f5d965ad35_0_3340"/>
          <p:cNvGrpSpPr/>
          <p:nvPr/>
        </p:nvGrpSpPr>
        <p:grpSpPr>
          <a:xfrm>
            <a:off x="904015" y="1546992"/>
            <a:ext cx="7497588" cy="2134098"/>
            <a:chOff x="822735" y="1506352"/>
            <a:chExt cx="7497588" cy="2134098"/>
          </a:xfrm>
        </p:grpSpPr>
        <p:sp>
          <p:nvSpPr>
            <p:cNvPr id="1048737" name="Google Shape;3331;g1f5d965ad35_0_3340"/>
            <p:cNvSpPr/>
            <p:nvPr/>
          </p:nvSpPr>
          <p:spPr>
            <a:xfrm rot="-59522">
              <a:off x="950038" y="1680689"/>
              <a:ext cx="7354421" cy="1896239"/>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nvGrpSpPr>
            <p:cNvPr id="551" name="Google Shape;3332;g1f5d965ad35_0_3340"/>
            <p:cNvGrpSpPr/>
            <p:nvPr/>
          </p:nvGrpSpPr>
          <p:grpSpPr>
            <a:xfrm>
              <a:off x="822735" y="1506352"/>
              <a:ext cx="7394841" cy="2000585"/>
              <a:chOff x="1565911" y="1469153"/>
              <a:chExt cx="6082284" cy="2049780"/>
            </a:xfrm>
          </p:grpSpPr>
          <p:sp>
            <p:nvSpPr>
              <p:cNvPr id="1048738" name="Google Shape;3333;g1f5d965ad35_0_3340"/>
              <p:cNvSpPr/>
              <p:nvPr/>
            </p:nvSpPr>
            <p:spPr>
              <a:xfrm rot="-60305">
                <a:off x="1582495" y="1522058"/>
                <a:ext cx="6049115" cy="1943971"/>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739" name="Google Shape;3334;g1f5d965ad35_0_3340"/>
              <p:cNvSpPr/>
              <p:nvPr/>
            </p:nvSpPr>
            <p:spPr>
              <a:xfrm rot="61272">
                <a:off x="1629380" y="1538679"/>
                <a:ext cx="5953632" cy="1913286"/>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sp>
        <p:nvSpPr>
          <p:cNvPr id="1048740" name="Google Shape;3335;g1f5d965ad35_0_3340"/>
          <p:cNvSpPr txBox="1"/>
          <p:nvPr>
            <p:ph type="body" idx="1"/>
          </p:nvPr>
        </p:nvSpPr>
        <p:spPr>
          <a:xfrm>
            <a:off x="1644519" y="2152045"/>
            <a:ext cx="6017400" cy="8184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803" name="Shape 3336"/>
        <p:cNvGrpSpPr/>
        <p:nvPr/>
      </p:nvGrpSpPr>
      <p:grpSpPr>
        <a:xfrm>
          <a:off x="0" y="0"/>
          <a:ext cx="0" cy="0"/>
          <a:chOff x="0" y="0"/>
          <a:chExt cx="0" cy="0"/>
        </a:xfrm>
      </p:grpSpPr>
      <p:grpSp>
        <p:nvGrpSpPr>
          <p:cNvPr id="804" name="Google Shape;3337;g1f5d965ad35_0_3351"/>
          <p:cNvGrpSpPr/>
          <p:nvPr/>
        </p:nvGrpSpPr>
        <p:grpSpPr>
          <a:xfrm>
            <a:off x="444" y="0"/>
            <a:ext cx="9143558" cy="5143500"/>
            <a:chOff x="444" y="317809"/>
            <a:chExt cx="9143558" cy="5143500"/>
          </a:xfrm>
        </p:grpSpPr>
        <p:pic>
          <p:nvPicPr>
            <p:cNvPr id="2097278" name="Google Shape;3338;g1f5d965ad35_0_335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l="0" t="0" r="0" b="0"/>
            <a:stretch>
              <a:fillRect/>
            </a:stretch>
          </p:blipFill>
          <p:spPr>
            <a:xfrm>
              <a:off x="444" y="317809"/>
              <a:ext cx="9143113" cy="5143500"/>
            </a:xfrm>
            <a:prstGeom prst="rect"/>
            <a:noFill/>
            <a:ln>
              <a:noFill/>
            </a:ln>
          </p:spPr>
        </p:pic>
        <p:pic>
          <p:nvPicPr>
            <p:cNvPr id="2097279" name="Google Shape;3339;g1f5d965ad35_0_335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l="0" t="0" r="0" b="0"/>
            <a:stretch>
              <a:fillRect/>
            </a:stretch>
          </p:blipFill>
          <p:spPr>
            <a:xfrm>
              <a:off x="889" y="317809"/>
              <a:ext cx="9143113" cy="5143500"/>
            </a:xfrm>
            <a:prstGeom prst="rect"/>
            <a:noFill/>
            <a:ln>
              <a:noFill/>
            </a:ln>
          </p:spPr>
        </p:pic>
      </p:grpSp>
      <p:pic>
        <p:nvPicPr>
          <p:cNvPr id="2097280" name="Google Shape;3340;g1f5d965ad35_0_3351"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88" cy="5143492"/>
          </a:xfrm>
          <a:prstGeom prst="rect"/>
          <a:noFill/>
          <a:ln>
            <a:noFill/>
          </a:ln>
        </p:spPr>
      </p:pic>
      <p:grpSp>
        <p:nvGrpSpPr>
          <p:cNvPr id="805" name="Google Shape;3341;g1f5d965ad35_0_3351"/>
          <p:cNvGrpSpPr/>
          <p:nvPr/>
        </p:nvGrpSpPr>
        <p:grpSpPr>
          <a:xfrm>
            <a:off x="904015" y="1546992"/>
            <a:ext cx="7497588" cy="2134098"/>
            <a:chOff x="822735" y="1506352"/>
            <a:chExt cx="7497588" cy="2134098"/>
          </a:xfrm>
        </p:grpSpPr>
        <p:sp>
          <p:nvSpPr>
            <p:cNvPr id="1049608" name="Google Shape;3342;g1f5d965ad35_0_3351"/>
            <p:cNvSpPr/>
            <p:nvPr/>
          </p:nvSpPr>
          <p:spPr>
            <a:xfrm rot="-59522">
              <a:off x="950038" y="1680689"/>
              <a:ext cx="7354421" cy="1896239"/>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nvGrpSpPr>
            <p:cNvPr id="806" name="Google Shape;3343;g1f5d965ad35_0_3351"/>
            <p:cNvGrpSpPr/>
            <p:nvPr/>
          </p:nvGrpSpPr>
          <p:grpSpPr>
            <a:xfrm>
              <a:off x="822735" y="1506352"/>
              <a:ext cx="7394841" cy="2000585"/>
              <a:chOff x="1565911" y="1469153"/>
              <a:chExt cx="6082284" cy="2049780"/>
            </a:xfrm>
          </p:grpSpPr>
          <p:sp>
            <p:nvSpPr>
              <p:cNvPr id="1049609" name="Google Shape;3344;g1f5d965ad35_0_3351"/>
              <p:cNvSpPr/>
              <p:nvPr/>
            </p:nvSpPr>
            <p:spPr>
              <a:xfrm rot="-60305">
                <a:off x="1582495" y="1522058"/>
                <a:ext cx="6049115" cy="1943971"/>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610" name="Google Shape;3345;g1f5d965ad35_0_3351"/>
              <p:cNvSpPr/>
              <p:nvPr/>
            </p:nvSpPr>
            <p:spPr>
              <a:xfrm rot="61272">
                <a:off x="1629380" y="1538679"/>
                <a:ext cx="5953632" cy="1913286"/>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sp>
        <p:nvSpPr>
          <p:cNvPr id="1049611" name="Google Shape;3346;g1f5d965ad35_0_3351"/>
          <p:cNvSpPr txBox="1"/>
          <p:nvPr>
            <p:ph type="body" idx="1"/>
          </p:nvPr>
        </p:nvSpPr>
        <p:spPr>
          <a:xfrm>
            <a:off x="1644519" y="2152045"/>
            <a:ext cx="6017400" cy="8184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57" name="Shape 10"/>
        <p:cNvGrpSpPr/>
        <p:nvPr/>
      </p:nvGrpSpPr>
      <p:grpSpPr>
        <a:xfrm>
          <a:off x="0" y="0"/>
          <a:ext cx="0" cy="0"/>
          <a:chOff x="0" y="0"/>
          <a:chExt cx="0" cy="0"/>
        </a:xfrm>
      </p:grpSpPr>
      <p:pic>
        <p:nvPicPr>
          <p:cNvPr id="2097164" name="Google Shape;11;p215" descr="A picture containing person, computer, indoor  Description automatically generated"/>
          <p:cNvPicPr preferRelativeResize="0">
            <a:picLocks/>
          </p:cNvPicPr>
          <p:nvPr/>
        </p:nvPicPr>
        <p:blipFill rotWithShape="1">
          <a:blip xmlns:r="http://schemas.openxmlformats.org/officeDocument/2006/relationships" r:embed="rId1">
            <a:alphaModFix/>
          </a:blip>
          <a:srcRect l="0" t="0" r="11110" b="0"/>
          <a:stretch>
            <a:fillRect/>
          </a:stretch>
        </p:blipFill>
        <p:spPr>
          <a:xfrm flipH="1">
            <a:off x="0" y="0"/>
            <a:ext cx="9144000" cy="5143494"/>
          </a:xfrm>
          <a:prstGeom prst="rect"/>
          <a:noFill/>
          <a:ln>
            <a:noFill/>
          </a:ln>
        </p:spPr>
      </p:pic>
      <p:pic>
        <p:nvPicPr>
          <p:cNvPr id="2097165" name="Google Shape;12;p215"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6"/>
            <a:ext cx="9143990" cy="5148000"/>
          </a:xfrm>
          <a:prstGeom prst="rect"/>
          <a:noFill/>
          <a:ln>
            <a:noFill/>
          </a:ln>
        </p:spPr>
      </p:pic>
      <p:sp>
        <p:nvSpPr>
          <p:cNvPr id="1048631" name="Google Shape;13;p215"/>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r>
              <a:t/>
            </a:r>
            <a:endParaRPr b="0" cap="none" sz="1800" i="0" strike="noStrike" u="none">
              <a:solidFill>
                <a:schemeClr val="lt1"/>
              </a:solidFill>
              <a:latin typeface="Arial"/>
              <a:ea typeface="Arial"/>
              <a:cs typeface="Arial"/>
              <a:sym typeface="Arial"/>
            </a:endParaRPr>
          </a:p>
        </p:txBody>
      </p:sp>
      <p:sp>
        <p:nvSpPr>
          <p:cNvPr id="1048632" name="Google Shape;14;p215"/>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r>
              <a:t/>
            </a:r>
            <a:endParaRPr b="0" cap="none" sz="1800" i="0" strike="noStrike" u="none">
              <a:solidFill>
                <a:schemeClr val="lt1"/>
              </a:solidFill>
              <a:latin typeface="Arial"/>
              <a:ea typeface="Arial"/>
              <a:cs typeface="Arial"/>
              <a:sym typeface="Arial"/>
            </a:endParaRPr>
          </a:p>
        </p:txBody>
      </p:sp>
      <p:sp>
        <p:nvSpPr>
          <p:cNvPr id="1048633" name="Google Shape;15;p215"/>
          <p:cNvSpPr txBox="1"/>
          <p:nvPr>
            <p:ph type="title"/>
          </p:nvPr>
        </p:nvSpPr>
        <p:spPr>
          <a:xfrm>
            <a:off x="144711" y="810810"/>
            <a:ext cx="3421450" cy="344091"/>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34" name="Google Shape;16;p215"/>
          <p:cNvSpPr txBox="1"/>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136" name="Shape 144"/>
        <p:cNvGrpSpPr/>
        <p:nvPr/>
      </p:nvGrpSpPr>
      <p:grpSpPr>
        <a:xfrm>
          <a:off x="0" y="0"/>
          <a:ext cx="0" cy="0"/>
          <a:chOff x="0" y="0"/>
          <a:chExt cx="0" cy="0"/>
        </a:xfrm>
      </p:grpSpPr>
      <p:pic>
        <p:nvPicPr>
          <p:cNvPr id="2097450" name="Google Shape;145;p232"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6"/>
            <a:ext cx="9143990" cy="5143494"/>
          </a:xfrm>
          <a:prstGeom prst="rect"/>
          <a:noFill/>
          <a:ln>
            <a:noFill/>
          </a:ln>
        </p:spPr>
      </p:pic>
      <p:sp>
        <p:nvSpPr>
          <p:cNvPr id="1050795" name="Google Shape;146;p232"/>
          <p:cNvSpPr/>
          <p:nvPr/>
        </p:nvSpPr>
        <p:spPr>
          <a:xfrm>
            <a:off x="4109012" y="748626"/>
            <a:ext cx="327256" cy="3808292"/>
          </a:xfrm>
          <a:prstGeom prst="rect"/>
          <a:noFill/>
          <a:ln w="25400" cap="flat" cmpd="sng">
            <a:solidFill>
              <a:schemeClr val="accen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r>
              <a:t/>
            </a:r>
            <a:endParaRPr b="0" cap="none" sz="1400" i="0" strike="noStrike" u="none">
              <a:solidFill>
                <a:schemeClr val="lt1"/>
              </a:solidFill>
              <a:latin typeface="Arial"/>
              <a:ea typeface="Arial"/>
              <a:cs typeface="Arial"/>
              <a:sym typeface="Arial"/>
            </a:endParaRPr>
          </a:p>
        </p:txBody>
      </p:sp>
      <p:sp>
        <p:nvSpPr>
          <p:cNvPr id="1050796" name="Google Shape;147;p232"/>
          <p:cNvSpPr/>
          <p:nvPr>
            <p:ph type="pic" idx="2"/>
          </p:nvPr>
        </p:nvSpPr>
        <p:spPr>
          <a:xfrm>
            <a:off x="0" y="667604"/>
            <a:ext cx="4201610" cy="3970337"/>
          </a:xfrm>
          <a:prstGeom prst="rect"/>
          <a:noFill/>
          <a:ln>
            <a:noFill/>
          </a:ln>
        </p:spPr>
      </p:sp>
      <p:sp>
        <p:nvSpPr>
          <p:cNvPr id="1050797" name="Google Shape;148;p232"/>
          <p:cNvSpPr/>
          <p:nvPr/>
        </p:nvSpPr>
        <p:spPr>
          <a:xfrm>
            <a:off x="4436268" y="973867"/>
            <a:ext cx="4707732" cy="51392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r>
              <a:t/>
            </a:r>
            <a:endParaRPr b="0" cap="none" sz="1400" i="0" strike="noStrike" u="none">
              <a:solidFill>
                <a:schemeClr val="lt1"/>
              </a:solidFill>
              <a:latin typeface="Arial"/>
              <a:ea typeface="Arial"/>
              <a:cs typeface="Arial"/>
              <a:sym typeface="Arial"/>
            </a:endParaRPr>
          </a:p>
        </p:txBody>
      </p:sp>
      <p:sp>
        <p:nvSpPr>
          <p:cNvPr id="1050798" name="Google Shape;149;p232"/>
          <p:cNvSpPr txBox="1"/>
          <p:nvPr>
            <p:ph type="body" idx="1"/>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799" name="Google Shape;150;p232"/>
          <p:cNvSpPr txBox="1"/>
          <p:nvPr>
            <p:ph type="title"/>
          </p:nvPr>
        </p:nvSpPr>
        <p:spPr>
          <a:xfrm>
            <a:off x="4572001" y="1058782"/>
            <a:ext cx="4436267" cy="344091"/>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730" name="Shape 3347"/>
        <p:cNvGrpSpPr/>
        <p:nvPr/>
      </p:nvGrpSpPr>
      <p:grpSpPr>
        <a:xfrm>
          <a:off x="0" y="0"/>
          <a:ext cx="0" cy="0"/>
          <a:chOff x="0" y="0"/>
          <a:chExt cx="0" cy="0"/>
        </a:xfrm>
      </p:grpSpPr>
      <p:grpSp>
        <p:nvGrpSpPr>
          <p:cNvPr id="731" name="Google Shape;3348;g1f5d965ad35_0_3362"/>
          <p:cNvGrpSpPr/>
          <p:nvPr/>
        </p:nvGrpSpPr>
        <p:grpSpPr>
          <a:xfrm>
            <a:off x="444" y="0"/>
            <a:ext cx="9143558" cy="5143500"/>
            <a:chOff x="444" y="317809"/>
            <a:chExt cx="9143558" cy="5143500"/>
          </a:xfrm>
        </p:grpSpPr>
        <p:pic>
          <p:nvPicPr>
            <p:cNvPr id="2097255" name="Google Shape;3349;g1f5d965ad35_0_3362"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l="0" t="0" r="0" b="0"/>
            <a:stretch>
              <a:fillRect/>
            </a:stretch>
          </p:blipFill>
          <p:spPr>
            <a:xfrm>
              <a:off x="444" y="317809"/>
              <a:ext cx="9143113" cy="5143500"/>
            </a:xfrm>
            <a:prstGeom prst="rect"/>
            <a:noFill/>
            <a:ln>
              <a:noFill/>
            </a:ln>
          </p:spPr>
        </p:pic>
        <p:pic>
          <p:nvPicPr>
            <p:cNvPr id="2097256" name="Google Shape;3350;g1f5d965ad35_0_3362"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l="0" t="0" r="0" b="0"/>
            <a:stretch>
              <a:fillRect/>
            </a:stretch>
          </p:blipFill>
          <p:spPr>
            <a:xfrm>
              <a:off x="889" y="317809"/>
              <a:ext cx="9143113" cy="5143500"/>
            </a:xfrm>
            <a:prstGeom prst="rect"/>
            <a:noFill/>
            <a:ln>
              <a:noFill/>
            </a:ln>
          </p:spPr>
        </p:pic>
      </p:grpSp>
      <p:pic>
        <p:nvPicPr>
          <p:cNvPr id="2097257" name="Google Shape;3351;g1f5d965ad35_0_3362"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88" cy="5143492"/>
          </a:xfrm>
          <a:prstGeom prst="rect"/>
          <a:noFill/>
          <a:ln>
            <a:noFill/>
          </a:ln>
        </p:spPr>
      </p:pic>
      <p:grpSp>
        <p:nvGrpSpPr>
          <p:cNvPr id="732" name="Google Shape;3352;g1f5d965ad35_0_3362"/>
          <p:cNvGrpSpPr/>
          <p:nvPr/>
        </p:nvGrpSpPr>
        <p:grpSpPr>
          <a:xfrm>
            <a:off x="904015" y="1546992"/>
            <a:ext cx="7497588" cy="2134098"/>
            <a:chOff x="822735" y="1506352"/>
            <a:chExt cx="7497588" cy="2134098"/>
          </a:xfrm>
        </p:grpSpPr>
        <p:sp>
          <p:nvSpPr>
            <p:cNvPr id="1049322" name="Google Shape;3353;g1f5d965ad35_0_3362"/>
            <p:cNvSpPr/>
            <p:nvPr/>
          </p:nvSpPr>
          <p:spPr>
            <a:xfrm rot="-59522">
              <a:off x="950038" y="1680689"/>
              <a:ext cx="7354421" cy="1896239"/>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nvGrpSpPr>
            <p:cNvPr id="733" name="Google Shape;3354;g1f5d965ad35_0_3362"/>
            <p:cNvGrpSpPr/>
            <p:nvPr/>
          </p:nvGrpSpPr>
          <p:grpSpPr>
            <a:xfrm>
              <a:off x="822735" y="1506352"/>
              <a:ext cx="7394841" cy="2000585"/>
              <a:chOff x="1565911" y="1469153"/>
              <a:chExt cx="6082284" cy="2049780"/>
            </a:xfrm>
          </p:grpSpPr>
          <p:sp>
            <p:nvSpPr>
              <p:cNvPr id="1049323" name="Google Shape;3355;g1f5d965ad35_0_3362"/>
              <p:cNvSpPr/>
              <p:nvPr/>
            </p:nvSpPr>
            <p:spPr>
              <a:xfrm rot="-60305">
                <a:off x="1582495" y="1522058"/>
                <a:ext cx="6049115" cy="1943971"/>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324" name="Google Shape;3356;g1f5d965ad35_0_3362"/>
              <p:cNvSpPr/>
              <p:nvPr/>
            </p:nvSpPr>
            <p:spPr>
              <a:xfrm rot="61272">
                <a:off x="1629380" y="1538679"/>
                <a:ext cx="5953632" cy="1913286"/>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sp>
        <p:nvSpPr>
          <p:cNvPr id="1049325" name="Google Shape;3357;g1f5d965ad35_0_3362"/>
          <p:cNvSpPr txBox="1"/>
          <p:nvPr>
            <p:ph type="body" idx="1"/>
          </p:nvPr>
        </p:nvSpPr>
        <p:spPr>
          <a:xfrm>
            <a:off x="1644519" y="2152045"/>
            <a:ext cx="6017400" cy="8184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533" name="Shape 3358"/>
        <p:cNvGrpSpPr/>
        <p:nvPr/>
      </p:nvGrpSpPr>
      <p:grpSpPr>
        <a:xfrm>
          <a:off x="0" y="0"/>
          <a:ext cx="0" cy="0"/>
          <a:chOff x="0" y="0"/>
          <a:chExt cx="0" cy="0"/>
        </a:xfrm>
      </p:grpSpPr>
      <p:grpSp>
        <p:nvGrpSpPr>
          <p:cNvPr id="534" name="Google Shape;3359;g1f5d965ad35_0_3373"/>
          <p:cNvGrpSpPr/>
          <p:nvPr/>
        </p:nvGrpSpPr>
        <p:grpSpPr>
          <a:xfrm>
            <a:off x="444" y="0"/>
            <a:ext cx="9143558" cy="5143500"/>
            <a:chOff x="444" y="317809"/>
            <a:chExt cx="9143558" cy="5143500"/>
          </a:xfrm>
        </p:grpSpPr>
        <p:pic>
          <p:nvPicPr>
            <p:cNvPr id="2097172" name="Google Shape;3360;g1f5d965ad35_0_3373"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l="0" t="0" r="0" b="0"/>
            <a:stretch>
              <a:fillRect/>
            </a:stretch>
          </p:blipFill>
          <p:spPr>
            <a:xfrm>
              <a:off x="444" y="317809"/>
              <a:ext cx="9143113" cy="5143500"/>
            </a:xfrm>
            <a:prstGeom prst="rect"/>
            <a:noFill/>
            <a:ln>
              <a:noFill/>
            </a:ln>
          </p:spPr>
        </p:pic>
        <p:pic>
          <p:nvPicPr>
            <p:cNvPr id="2097173" name="Google Shape;3361;g1f5d965ad35_0_3373"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l="0" t="0" r="0" b="0"/>
            <a:stretch>
              <a:fillRect/>
            </a:stretch>
          </p:blipFill>
          <p:spPr>
            <a:xfrm>
              <a:off x="889" y="317809"/>
              <a:ext cx="9143113" cy="5143500"/>
            </a:xfrm>
            <a:prstGeom prst="rect"/>
            <a:noFill/>
            <a:ln>
              <a:noFill/>
            </a:ln>
          </p:spPr>
        </p:pic>
      </p:grpSp>
      <p:pic>
        <p:nvPicPr>
          <p:cNvPr id="2097174" name="Google Shape;3362;g1f5d965ad35_0_3373"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88" cy="5143492"/>
          </a:xfrm>
          <a:prstGeom prst="rect"/>
          <a:noFill/>
          <a:ln>
            <a:noFill/>
          </a:ln>
        </p:spPr>
      </p:pic>
      <p:sp>
        <p:nvSpPr>
          <p:cNvPr id="1048695" name="Google Shape;3363;g1f5d965ad35_0_3373"/>
          <p:cNvSpPr/>
          <p:nvPr/>
        </p:nvSpPr>
        <p:spPr>
          <a:xfrm>
            <a:off x="1893911" y="1825943"/>
            <a:ext cx="5027400" cy="1212600"/>
          </a:xfrm>
          <a:prstGeom prst="roundRect">
            <a:avLst>
              <a:gd name="adj" fmla="val 16667"/>
            </a:avLst>
          </a:prstGeom>
          <a:noFill/>
          <a:ln w="25400" cap="flat" cmpd="sng">
            <a:solidFill>
              <a:schemeClr val="lt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696" name="Google Shape;3364;g1f5d965ad35_0_3373"/>
          <p:cNvSpPr/>
          <p:nvPr/>
        </p:nvSpPr>
        <p:spPr>
          <a:xfrm>
            <a:off x="2222565" y="2127950"/>
            <a:ext cx="5027400" cy="1212600"/>
          </a:xfrm>
          <a:prstGeom prst="roundRect">
            <a:avLst>
              <a:gd name="adj" fmla="val 16667"/>
            </a:avLst>
          </a:prstGeom>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697" name="Google Shape;3365;g1f5d965ad35_0_3373"/>
          <p:cNvSpPr/>
          <p:nvPr/>
        </p:nvSpPr>
        <p:spPr>
          <a:xfrm>
            <a:off x="2058238" y="1976946"/>
            <a:ext cx="5027400" cy="1212600"/>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nvGrpSpPr>
          <p:cNvPr id="535" name="Google Shape;3366;g1f5d965ad35_0_3373"/>
          <p:cNvGrpSpPr/>
          <p:nvPr/>
        </p:nvGrpSpPr>
        <p:grpSpPr>
          <a:xfrm>
            <a:off x="1985011" y="1602036"/>
            <a:ext cx="502800" cy="45600"/>
            <a:chOff x="1985011" y="1602036"/>
            <a:chExt cx="502800" cy="45600"/>
          </a:xfrm>
        </p:grpSpPr>
        <p:sp>
          <p:nvSpPr>
            <p:cNvPr id="1048698" name="Google Shape;3367;g1f5d965ad35_0_3373"/>
            <p:cNvSpPr/>
            <p:nvPr/>
          </p:nvSpPr>
          <p:spPr>
            <a:xfrm>
              <a:off x="1985011" y="1602036"/>
              <a:ext cx="45600" cy="45600"/>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699" name="Google Shape;3368;g1f5d965ad35_0_3373"/>
            <p:cNvSpPr/>
            <p:nvPr/>
          </p:nvSpPr>
          <p:spPr>
            <a:xfrm>
              <a:off x="2137411" y="1602036"/>
              <a:ext cx="45600" cy="45600"/>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700" name="Google Shape;3369;g1f5d965ad35_0_3373"/>
            <p:cNvSpPr/>
            <p:nvPr/>
          </p:nvSpPr>
          <p:spPr>
            <a:xfrm>
              <a:off x="2289811" y="1602036"/>
              <a:ext cx="45600" cy="45600"/>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701" name="Google Shape;3370;g1f5d965ad35_0_3373"/>
            <p:cNvSpPr/>
            <p:nvPr/>
          </p:nvSpPr>
          <p:spPr>
            <a:xfrm>
              <a:off x="2442211" y="1602036"/>
              <a:ext cx="45600" cy="45600"/>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536" name="Google Shape;3371;g1f5d965ad35_0_3373"/>
          <p:cNvGrpSpPr/>
          <p:nvPr/>
        </p:nvGrpSpPr>
        <p:grpSpPr>
          <a:xfrm>
            <a:off x="6656071" y="3518606"/>
            <a:ext cx="502800" cy="45600"/>
            <a:chOff x="6656071" y="3518606"/>
            <a:chExt cx="502800" cy="45600"/>
          </a:xfrm>
        </p:grpSpPr>
        <p:sp>
          <p:nvSpPr>
            <p:cNvPr id="1048702" name="Google Shape;3372;g1f5d965ad35_0_3373"/>
            <p:cNvSpPr/>
            <p:nvPr/>
          </p:nvSpPr>
          <p:spPr>
            <a:xfrm>
              <a:off x="6656071" y="3518606"/>
              <a:ext cx="45600" cy="45600"/>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703" name="Google Shape;3373;g1f5d965ad35_0_3373"/>
            <p:cNvSpPr/>
            <p:nvPr/>
          </p:nvSpPr>
          <p:spPr>
            <a:xfrm>
              <a:off x="6808471" y="3518606"/>
              <a:ext cx="45600" cy="45600"/>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704" name="Google Shape;3374;g1f5d965ad35_0_3373"/>
            <p:cNvSpPr/>
            <p:nvPr/>
          </p:nvSpPr>
          <p:spPr>
            <a:xfrm>
              <a:off x="6960871" y="3518606"/>
              <a:ext cx="45600" cy="45600"/>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705" name="Google Shape;3375;g1f5d965ad35_0_3373"/>
            <p:cNvSpPr/>
            <p:nvPr/>
          </p:nvSpPr>
          <p:spPr>
            <a:xfrm>
              <a:off x="7113271" y="3518606"/>
              <a:ext cx="45600" cy="45600"/>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sp>
        <p:nvSpPr>
          <p:cNvPr id="1048706" name="Google Shape;3376;g1f5d965ad35_0_3373"/>
          <p:cNvSpPr txBox="1"/>
          <p:nvPr>
            <p:ph type="body" idx="1"/>
          </p:nvPr>
        </p:nvSpPr>
        <p:spPr>
          <a:xfrm>
            <a:off x="2487929" y="2263351"/>
            <a:ext cx="4168200" cy="6168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688" name="Shape 3377"/>
        <p:cNvGrpSpPr/>
        <p:nvPr/>
      </p:nvGrpSpPr>
      <p:grpSpPr>
        <a:xfrm>
          <a:off x="0" y="0"/>
          <a:ext cx="0" cy="0"/>
          <a:chOff x="0" y="0"/>
          <a:chExt cx="0" cy="0"/>
        </a:xfrm>
      </p:grpSpPr>
      <p:grpSp>
        <p:nvGrpSpPr>
          <p:cNvPr id="689" name="Google Shape;3378;g1f5d965ad35_0_3392"/>
          <p:cNvGrpSpPr/>
          <p:nvPr/>
        </p:nvGrpSpPr>
        <p:grpSpPr>
          <a:xfrm>
            <a:off x="444" y="0"/>
            <a:ext cx="9143558" cy="5143500"/>
            <a:chOff x="444" y="317809"/>
            <a:chExt cx="9143558" cy="5143500"/>
          </a:xfrm>
        </p:grpSpPr>
        <p:pic>
          <p:nvPicPr>
            <p:cNvPr id="2097243" name="Google Shape;3379;g1f5d965ad35_0_3392"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l="0" t="0" r="0" b="0"/>
            <a:stretch>
              <a:fillRect/>
            </a:stretch>
          </p:blipFill>
          <p:spPr>
            <a:xfrm>
              <a:off x="444" y="317809"/>
              <a:ext cx="9143113" cy="5143500"/>
            </a:xfrm>
            <a:prstGeom prst="rect"/>
            <a:noFill/>
            <a:ln>
              <a:noFill/>
            </a:ln>
          </p:spPr>
        </p:pic>
        <p:pic>
          <p:nvPicPr>
            <p:cNvPr id="2097244" name="Google Shape;3380;g1f5d965ad35_0_3392"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l="0" t="0" r="0" b="0"/>
            <a:stretch>
              <a:fillRect/>
            </a:stretch>
          </p:blipFill>
          <p:spPr>
            <a:xfrm>
              <a:off x="889" y="317809"/>
              <a:ext cx="9143113" cy="5143500"/>
            </a:xfrm>
            <a:prstGeom prst="rect"/>
            <a:noFill/>
            <a:ln>
              <a:noFill/>
            </a:ln>
          </p:spPr>
        </p:pic>
      </p:grpSp>
      <p:pic>
        <p:nvPicPr>
          <p:cNvPr id="2097245" name="Google Shape;3381;g1f5d965ad35_0_3392"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88" cy="5143492"/>
          </a:xfrm>
          <a:prstGeom prst="rect"/>
          <a:noFill/>
          <a:ln>
            <a:noFill/>
          </a:ln>
        </p:spPr>
      </p:pic>
      <p:sp>
        <p:nvSpPr>
          <p:cNvPr id="1049236" name="Google Shape;3382;g1f5d965ad35_0_3392"/>
          <p:cNvSpPr/>
          <p:nvPr/>
        </p:nvSpPr>
        <p:spPr>
          <a:xfrm>
            <a:off x="1893911" y="1825943"/>
            <a:ext cx="5027400" cy="1212600"/>
          </a:xfrm>
          <a:prstGeom prst="roundRect">
            <a:avLst>
              <a:gd name="adj" fmla="val 16667"/>
            </a:avLst>
          </a:prstGeom>
          <a:noFill/>
          <a:ln w="25400" cap="flat" cmpd="sng">
            <a:solidFill>
              <a:srgbClr val="7F6EB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237" name="Google Shape;3383;g1f5d965ad35_0_3392"/>
          <p:cNvSpPr/>
          <p:nvPr/>
        </p:nvSpPr>
        <p:spPr>
          <a:xfrm>
            <a:off x="2222565" y="2127950"/>
            <a:ext cx="5027400" cy="1212600"/>
          </a:xfrm>
          <a:prstGeom prst="roundRect">
            <a:avLst>
              <a:gd name="adj" fmla="val 16667"/>
            </a:avLst>
          </a:prstGeom>
          <a:noFill/>
          <a:ln w="25400" cap="flat" cmpd="sng">
            <a:solidFill>
              <a:srgbClr val="50AFE6"/>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238" name="Google Shape;3384;g1f5d965ad35_0_3392"/>
          <p:cNvSpPr/>
          <p:nvPr/>
        </p:nvSpPr>
        <p:spPr>
          <a:xfrm>
            <a:off x="2058238" y="1976946"/>
            <a:ext cx="5027400" cy="1212600"/>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nvGrpSpPr>
          <p:cNvPr id="690" name="Google Shape;3385;g1f5d965ad35_0_3392"/>
          <p:cNvGrpSpPr/>
          <p:nvPr/>
        </p:nvGrpSpPr>
        <p:grpSpPr>
          <a:xfrm>
            <a:off x="1985011" y="1602036"/>
            <a:ext cx="502800" cy="45600"/>
            <a:chOff x="1985011" y="1602036"/>
            <a:chExt cx="502800" cy="45600"/>
          </a:xfrm>
        </p:grpSpPr>
        <p:sp>
          <p:nvSpPr>
            <p:cNvPr id="1049239" name="Google Shape;3386;g1f5d965ad35_0_3392"/>
            <p:cNvSpPr/>
            <p:nvPr/>
          </p:nvSpPr>
          <p:spPr>
            <a:xfrm>
              <a:off x="1985011" y="1602036"/>
              <a:ext cx="45600" cy="45600"/>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240" name="Google Shape;3387;g1f5d965ad35_0_3392"/>
            <p:cNvSpPr/>
            <p:nvPr/>
          </p:nvSpPr>
          <p:spPr>
            <a:xfrm>
              <a:off x="2137411" y="1602036"/>
              <a:ext cx="45600" cy="45600"/>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241" name="Google Shape;3388;g1f5d965ad35_0_3392"/>
            <p:cNvSpPr/>
            <p:nvPr/>
          </p:nvSpPr>
          <p:spPr>
            <a:xfrm>
              <a:off x="2289811" y="1602036"/>
              <a:ext cx="45600" cy="45600"/>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242" name="Google Shape;3389;g1f5d965ad35_0_3392"/>
            <p:cNvSpPr/>
            <p:nvPr/>
          </p:nvSpPr>
          <p:spPr>
            <a:xfrm>
              <a:off x="2442211" y="1602036"/>
              <a:ext cx="45600" cy="45600"/>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691" name="Google Shape;3390;g1f5d965ad35_0_3392"/>
          <p:cNvGrpSpPr/>
          <p:nvPr/>
        </p:nvGrpSpPr>
        <p:grpSpPr>
          <a:xfrm>
            <a:off x="6656071" y="3518606"/>
            <a:ext cx="502800" cy="45600"/>
            <a:chOff x="6656071" y="3518606"/>
            <a:chExt cx="502800" cy="45600"/>
          </a:xfrm>
        </p:grpSpPr>
        <p:sp>
          <p:nvSpPr>
            <p:cNvPr id="1049243" name="Google Shape;3391;g1f5d965ad35_0_3392"/>
            <p:cNvSpPr/>
            <p:nvPr/>
          </p:nvSpPr>
          <p:spPr>
            <a:xfrm>
              <a:off x="6656071" y="3518606"/>
              <a:ext cx="45600" cy="45600"/>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244" name="Google Shape;3392;g1f5d965ad35_0_3392"/>
            <p:cNvSpPr/>
            <p:nvPr/>
          </p:nvSpPr>
          <p:spPr>
            <a:xfrm>
              <a:off x="6808471" y="3518606"/>
              <a:ext cx="45600" cy="45600"/>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245" name="Google Shape;3393;g1f5d965ad35_0_3392"/>
            <p:cNvSpPr/>
            <p:nvPr/>
          </p:nvSpPr>
          <p:spPr>
            <a:xfrm>
              <a:off x="6960871" y="3518606"/>
              <a:ext cx="45600" cy="45600"/>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246" name="Google Shape;3394;g1f5d965ad35_0_3392"/>
            <p:cNvSpPr/>
            <p:nvPr/>
          </p:nvSpPr>
          <p:spPr>
            <a:xfrm>
              <a:off x="7113271" y="3518606"/>
              <a:ext cx="45600" cy="45600"/>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sp>
        <p:nvSpPr>
          <p:cNvPr id="1049247" name="Google Shape;3395;g1f5d965ad35_0_3392"/>
          <p:cNvSpPr txBox="1"/>
          <p:nvPr>
            <p:ph type="body" idx="1"/>
          </p:nvPr>
        </p:nvSpPr>
        <p:spPr>
          <a:xfrm>
            <a:off x="2487929" y="2263351"/>
            <a:ext cx="4168200" cy="6168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832" name="Shape 3396"/>
        <p:cNvGrpSpPr/>
        <p:nvPr/>
      </p:nvGrpSpPr>
      <p:grpSpPr>
        <a:xfrm>
          <a:off x="0" y="0"/>
          <a:ext cx="0" cy="0"/>
          <a:chOff x="0" y="0"/>
          <a:chExt cx="0" cy="0"/>
        </a:xfrm>
      </p:grpSpPr>
      <p:grpSp>
        <p:nvGrpSpPr>
          <p:cNvPr id="833" name="Google Shape;3397;g1f5d965ad35_0_3411"/>
          <p:cNvGrpSpPr/>
          <p:nvPr/>
        </p:nvGrpSpPr>
        <p:grpSpPr>
          <a:xfrm>
            <a:off x="444" y="0"/>
            <a:ext cx="9143558" cy="5143500"/>
            <a:chOff x="444" y="317809"/>
            <a:chExt cx="9143558" cy="5143500"/>
          </a:xfrm>
        </p:grpSpPr>
        <p:pic>
          <p:nvPicPr>
            <p:cNvPr id="2097305" name="Google Shape;3398;g1f5d965ad35_0_341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l="0" t="0" r="0" b="0"/>
            <a:stretch>
              <a:fillRect/>
            </a:stretch>
          </p:blipFill>
          <p:spPr>
            <a:xfrm>
              <a:off x="444" y="317809"/>
              <a:ext cx="9143113" cy="5143500"/>
            </a:xfrm>
            <a:prstGeom prst="rect"/>
            <a:noFill/>
            <a:ln>
              <a:noFill/>
            </a:ln>
          </p:spPr>
        </p:pic>
        <p:pic>
          <p:nvPicPr>
            <p:cNvPr id="2097306" name="Google Shape;3399;g1f5d965ad35_0_341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l="0" t="0" r="0" b="0"/>
            <a:stretch>
              <a:fillRect/>
            </a:stretch>
          </p:blipFill>
          <p:spPr>
            <a:xfrm>
              <a:off x="889" y="317809"/>
              <a:ext cx="9143113" cy="5143500"/>
            </a:xfrm>
            <a:prstGeom prst="rect"/>
            <a:noFill/>
            <a:ln>
              <a:noFill/>
            </a:ln>
          </p:spPr>
        </p:pic>
      </p:grpSp>
      <p:pic>
        <p:nvPicPr>
          <p:cNvPr id="2097307" name="Google Shape;3400;g1f5d965ad35_0_3411"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88" cy="5143492"/>
          </a:xfrm>
          <a:prstGeom prst="rect"/>
          <a:noFill/>
          <a:ln>
            <a:noFill/>
          </a:ln>
        </p:spPr>
      </p:pic>
      <p:sp>
        <p:nvSpPr>
          <p:cNvPr id="1049739" name="Google Shape;3401;g1f5d965ad35_0_3411"/>
          <p:cNvSpPr/>
          <p:nvPr/>
        </p:nvSpPr>
        <p:spPr>
          <a:xfrm>
            <a:off x="1893911" y="1825943"/>
            <a:ext cx="5027400" cy="1212600"/>
          </a:xfrm>
          <a:prstGeom prst="roundRect">
            <a:avLst>
              <a:gd name="adj" fmla="val 16667"/>
            </a:avLst>
          </a:prstGeom>
          <a:noFill/>
          <a:ln w="25400" cap="flat" cmpd="sng">
            <a:solidFill>
              <a:srgbClr val="D0607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740" name="Google Shape;3402;g1f5d965ad35_0_3411"/>
          <p:cNvSpPr/>
          <p:nvPr/>
        </p:nvSpPr>
        <p:spPr>
          <a:xfrm>
            <a:off x="2222565" y="2127950"/>
            <a:ext cx="5027400" cy="1212600"/>
          </a:xfrm>
          <a:prstGeom prst="roundRect">
            <a:avLst>
              <a:gd name="adj" fmla="val 16667"/>
            </a:avLst>
          </a:prstGeom>
          <a:noFill/>
          <a:ln w="25400" cap="flat" cmpd="sng">
            <a:solidFill>
              <a:srgbClr val="8AC8E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741" name="Google Shape;3403;g1f5d965ad35_0_3411"/>
          <p:cNvSpPr/>
          <p:nvPr/>
        </p:nvSpPr>
        <p:spPr>
          <a:xfrm>
            <a:off x="2058238" y="1976946"/>
            <a:ext cx="5027400" cy="1212600"/>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nvGrpSpPr>
          <p:cNvPr id="834" name="Google Shape;3404;g1f5d965ad35_0_3411"/>
          <p:cNvGrpSpPr/>
          <p:nvPr/>
        </p:nvGrpSpPr>
        <p:grpSpPr>
          <a:xfrm>
            <a:off x="1985011" y="1602036"/>
            <a:ext cx="502800" cy="45600"/>
            <a:chOff x="1985011" y="1602036"/>
            <a:chExt cx="502800" cy="45600"/>
          </a:xfrm>
        </p:grpSpPr>
        <p:sp>
          <p:nvSpPr>
            <p:cNvPr id="1049742" name="Google Shape;3405;g1f5d965ad35_0_3411"/>
            <p:cNvSpPr/>
            <p:nvPr/>
          </p:nvSpPr>
          <p:spPr>
            <a:xfrm>
              <a:off x="1985011" y="1602036"/>
              <a:ext cx="45600" cy="45600"/>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743" name="Google Shape;3406;g1f5d965ad35_0_3411"/>
            <p:cNvSpPr/>
            <p:nvPr/>
          </p:nvSpPr>
          <p:spPr>
            <a:xfrm>
              <a:off x="2137411" y="1602036"/>
              <a:ext cx="45600" cy="45600"/>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744" name="Google Shape;3407;g1f5d965ad35_0_3411"/>
            <p:cNvSpPr/>
            <p:nvPr/>
          </p:nvSpPr>
          <p:spPr>
            <a:xfrm>
              <a:off x="2289811" y="1602036"/>
              <a:ext cx="45600" cy="45600"/>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745" name="Google Shape;3408;g1f5d965ad35_0_3411"/>
            <p:cNvSpPr/>
            <p:nvPr/>
          </p:nvSpPr>
          <p:spPr>
            <a:xfrm>
              <a:off x="2442211" y="1602036"/>
              <a:ext cx="45600" cy="45600"/>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835" name="Google Shape;3409;g1f5d965ad35_0_3411"/>
          <p:cNvGrpSpPr/>
          <p:nvPr/>
        </p:nvGrpSpPr>
        <p:grpSpPr>
          <a:xfrm>
            <a:off x="6656071" y="3518606"/>
            <a:ext cx="502800" cy="45600"/>
            <a:chOff x="6656071" y="3518606"/>
            <a:chExt cx="502800" cy="45600"/>
          </a:xfrm>
        </p:grpSpPr>
        <p:sp>
          <p:nvSpPr>
            <p:cNvPr id="1049746" name="Google Shape;3410;g1f5d965ad35_0_3411"/>
            <p:cNvSpPr/>
            <p:nvPr/>
          </p:nvSpPr>
          <p:spPr>
            <a:xfrm>
              <a:off x="6656071" y="3518606"/>
              <a:ext cx="45600" cy="45600"/>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747" name="Google Shape;3411;g1f5d965ad35_0_3411"/>
            <p:cNvSpPr/>
            <p:nvPr/>
          </p:nvSpPr>
          <p:spPr>
            <a:xfrm>
              <a:off x="6808471" y="3518606"/>
              <a:ext cx="45600" cy="45600"/>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748" name="Google Shape;3412;g1f5d965ad35_0_3411"/>
            <p:cNvSpPr/>
            <p:nvPr/>
          </p:nvSpPr>
          <p:spPr>
            <a:xfrm>
              <a:off x="6960871" y="3518606"/>
              <a:ext cx="45600" cy="45600"/>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749" name="Google Shape;3413;g1f5d965ad35_0_3411"/>
            <p:cNvSpPr/>
            <p:nvPr/>
          </p:nvSpPr>
          <p:spPr>
            <a:xfrm>
              <a:off x="7113271" y="3518606"/>
              <a:ext cx="45600" cy="45600"/>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sp>
        <p:nvSpPr>
          <p:cNvPr id="1049750" name="Google Shape;3414;g1f5d965ad35_0_3411"/>
          <p:cNvSpPr txBox="1"/>
          <p:nvPr>
            <p:ph type="body" idx="1"/>
          </p:nvPr>
        </p:nvSpPr>
        <p:spPr>
          <a:xfrm>
            <a:off x="2487929" y="2263351"/>
            <a:ext cx="4168200" cy="6168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Caption">
  <p:cSld name="1_Caption IiI8m4ekx8A=">
    <p:spTree>
      <p:nvGrpSpPr>
        <p:cNvPr id="761" name="Shape 3415"/>
        <p:cNvGrpSpPr/>
        <p:nvPr/>
      </p:nvGrpSpPr>
      <p:grpSpPr>
        <a:xfrm>
          <a:off x="0" y="0"/>
          <a:ext cx="0" cy="0"/>
          <a:chOff x="0" y="0"/>
          <a:chExt cx="0" cy="0"/>
        </a:xfrm>
      </p:grpSpPr>
      <p:sp>
        <p:nvSpPr>
          <p:cNvPr id="1049404" name="Google Shape;3416;g1f5d965ad35_0_3430" descr="Background pattern  Description automatically generated"/>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pic>
        <p:nvPicPr>
          <p:cNvPr id="2097268" name="Google Shape;3417;g1f5d965ad35_0_3430"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9405" name="Google Shape;3418;g1f5d965ad35_0_3430"/>
          <p:cNvSpPr/>
          <p:nvPr/>
        </p:nvSpPr>
        <p:spPr>
          <a:xfrm>
            <a:off x="1736279" y="1782808"/>
            <a:ext cx="1578000" cy="157800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5400"/>
              <a:buFont typeface="Arial"/>
              <a:buNone/>
            </a:pPr>
            <a:r>
              <a:rPr b="1" cap="none" sz="5400" i="0" lang="en-US" strike="noStrike" u="none">
                <a:solidFill>
                  <a:schemeClr val="lt1"/>
                </a:solidFill>
                <a:latin typeface="Public Sans"/>
                <a:ea typeface="Public Sans"/>
                <a:cs typeface="Public Sans"/>
                <a:sym typeface="Public Sans"/>
              </a:rPr>
              <a:t>?</a:t>
            </a:r>
            <a:endParaRPr b="0" cap="none" sz="1400" i="0" strike="noStrike" u="none">
              <a:solidFill>
                <a:srgbClr val="000000"/>
              </a:solidFill>
              <a:latin typeface="Arial"/>
              <a:ea typeface="Arial"/>
              <a:cs typeface="Arial"/>
              <a:sym typeface="Arial"/>
            </a:endParaRPr>
          </a:p>
        </p:txBody>
      </p:sp>
      <p:sp>
        <p:nvSpPr>
          <p:cNvPr id="1049406" name="Google Shape;3419;g1f5d965ad35_0_3430"/>
          <p:cNvSpPr txBox="1"/>
          <p:nvPr>
            <p:ph type="body" idx="1"/>
          </p:nvPr>
        </p:nvSpPr>
        <p:spPr>
          <a:xfrm>
            <a:off x="3470049" y="1800874"/>
            <a:ext cx="3789600" cy="616500"/>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07" name="Google Shape;3420;g1f5d965ad35_0_3430"/>
          <p:cNvSpPr txBox="1"/>
          <p:nvPr>
            <p:ph type="body" idx="2"/>
          </p:nvPr>
        </p:nvSpPr>
        <p:spPr>
          <a:xfrm>
            <a:off x="3470049" y="2287467"/>
            <a:ext cx="3789600" cy="1091400"/>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aption">
  <p:cSld name="1_Caption vgiYbiaCY8E=">
    <p:spTree>
      <p:nvGrpSpPr>
        <p:cNvPr id="638" name="Shape 3421"/>
        <p:cNvGrpSpPr/>
        <p:nvPr/>
      </p:nvGrpSpPr>
      <p:grpSpPr>
        <a:xfrm>
          <a:off x="0" y="0"/>
          <a:ext cx="0" cy="0"/>
          <a:chOff x="0" y="0"/>
          <a:chExt cx="0" cy="0"/>
        </a:xfrm>
      </p:grpSpPr>
      <p:sp>
        <p:nvSpPr>
          <p:cNvPr id="1048957" name="Google Shape;3422;g1f5d965ad35_0_3436"/>
          <p:cNvSpPr/>
          <p:nvPr/>
        </p:nvSpPr>
        <p:spPr>
          <a:xfrm>
            <a:off x="-1" y="1"/>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1" cap="none" sz="1400" i="0" strike="noStrike" u="none">
              <a:solidFill>
                <a:schemeClr val="lt1"/>
              </a:solidFill>
              <a:latin typeface="Public Sans"/>
              <a:ea typeface="Public Sans"/>
              <a:cs typeface="Public Sans"/>
              <a:sym typeface="Public Sans"/>
            </a:endParaRPr>
          </a:p>
        </p:txBody>
      </p:sp>
      <p:sp>
        <p:nvSpPr>
          <p:cNvPr id="1048958" name="Google Shape;3423;g1f5d965ad35_0_3436"/>
          <p:cNvSpPr/>
          <p:nvPr/>
        </p:nvSpPr>
        <p:spPr>
          <a:xfrm>
            <a:off x="0" y="0"/>
            <a:ext cx="4113900" cy="116700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pic>
        <p:nvPicPr>
          <p:cNvPr id="2097203" name="Google Shape;3424;g1f5d965ad35_0_3436"/>
          <p:cNvPicPr preferRelativeResize="0">
            <a:picLocks/>
          </p:cNvPicPr>
          <p:nvPr/>
        </p:nvPicPr>
        <p:blipFill rotWithShape="1">
          <a:blip xmlns:r="http://schemas.openxmlformats.org/officeDocument/2006/relationships" r:embed="rId1">
            <a:alphaModFix/>
          </a:blip>
          <a:srcRect l="6267" t="0" r="24765" b="0"/>
          <a:stretch>
            <a:fillRect/>
          </a:stretch>
        </p:blipFill>
        <p:spPr>
          <a:xfrm>
            <a:off x="0" y="1166968"/>
            <a:ext cx="4113765" cy="3976530"/>
          </a:xfrm>
          <a:prstGeom prst="rect"/>
          <a:noFill/>
          <a:ln>
            <a:noFill/>
          </a:ln>
        </p:spPr>
      </p:pic>
      <p:pic>
        <p:nvPicPr>
          <p:cNvPr id="2097204" name="Google Shape;3425;g1f5d965ad35_0_3436"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88" cy="5143492"/>
          </a:xfrm>
          <a:prstGeom prst="rect"/>
          <a:noFill/>
          <a:ln>
            <a:noFill/>
          </a:ln>
        </p:spPr>
      </p:pic>
      <p:grpSp>
        <p:nvGrpSpPr>
          <p:cNvPr id="639" name="Google Shape;3426;g1f5d965ad35_0_3436"/>
          <p:cNvGrpSpPr/>
          <p:nvPr/>
        </p:nvGrpSpPr>
        <p:grpSpPr>
          <a:xfrm>
            <a:off x="724005" y="301093"/>
            <a:ext cx="2665800" cy="574000"/>
            <a:chOff x="5567543" y="349969"/>
            <a:chExt cx="2665800" cy="574000"/>
          </a:xfrm>
        </p:grpSpPr>
        <p:sp>
          <p:nvSpPr>
            <p:cNvPr id="1048959" name="Google Shape;3427;g1f5d965ad35_0_3436"/>
            <p:cNvSpPr txBox="1"/>
            <p:nvPr/>
          </p:nvSpPr>
          <p:spPr>
            <a:xfrm>
              <a:off x="5567543" y="349969"/>
              <a:ext cx="2665800" cy="57400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2800" i="0" lang="en-US" strike="noStrike" u="none">
                  <a:solidFill>
                    <a:schemeClr val="lt1"/>
                  </a:solidFill>
                  <a:latin typeface="Public Sans"/>
                  <a:ea typeface="Public Sans"/>
                  <a:cs typeface="Public Sans"/>
                  <a:sym typeface="Public Sans"/>
                </a:rPr>
                <a:t>Think</a:t>
              </a:r>
              <a:endParaRPr b="0" cap="none" sz="1400" i="0" strike="noStrike" u="none">
                <a:solidFill>
                  <a:srgbClr val="000000"/>
                </a:solidFill>
                <a:latin typeface="Arial"/>
                <a:ea typeface="Arial"/>
                <a:cs typeface="Arial"/>
                <a:sym typeface="Arial"/>
              </a:endParaRPr>
            </a:p>
          </p:txBody>
        </p:sp>
        <p:cxnSp>
          <p:nvCxnSpPr>
            <p:cNvPr id="3145768" name="Google Shape;3428;g1f5d965ad35_0_3436"/>
            <p:cNvCxnSpPr>
              <a:cxnSpLocks/>
            </p:cNvCxnSpPr>
            <p:nvPr/>
          </p:nvCxnSpPr>
          <p:spPr>
            <a:xfrm>
              <a:off x="6426067" y="892309"/>
              <a:ext cx="948600" cy="0"/>
            </a:xfrm>
            <a:prstGeom prst="straightConnector1"/>
            <a:noFill/>
            <a:ln w="38100" cap="flat" cmpd="sng">
              <a:solidFill>
                <a:schemeClr val="lt1"/>
              </a:solidFill>
              <a:prstDash val="solid"/>
              <a:round/>
              <a:headEnd type="none" w="sm" len="sm"/>
              <a:tailEnd type="none" w="sm" len="sm"/>
            </a:ln>
          </p:spPr>
        </p:cxnSp>
      </p:grpSp>
      <p:sp>
        <p:nvSpPr>
          <p:cNvPr id="1048960" name="Google Shape;3429;g1f5d965ad35_0_3436"/>
          <p:cNvSpPr txBox="1"/>
          <p:nvPr>
            <p:ph type="body" idx="1"/>
          </p:nvPr>
        </p:nvSpPr>
        <p:spPr>
          <a:xfrm>
            <a:off x="4480014" y="895714"/>
            <a:ext cx="4318500" cy="3392700"/>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Caption">
  <p:cSld name="1_Caption fQuYVW4wTLQ=">
    <p:spTree>
      <p:nvGrpSpPr>
        <p:cNvPr id="810" name="Shape 3430"/>
        <p:cNvGrpSpPr/>
        <p:nvPr/>
      </p:nvGrpSpPr>
      <p:grpSpPr>
        <a:xfrm>
          <a:off x="0" y="0"/>
          <a:ext cx="0" cy="0"/>
          <a:chOff x="0" y="0"/>
          <a:chExt cx="0" cy="0"/>
        </a:xfrm>
      </p:grpSpPr>
      <p:sp>
        <p:nvSpPr>
          <p:cNvPr id="1049632" name="Google Shape;3431;g1f5d965ad35_0_3445"/>
          <p:cNvSpPr/>
          <p:nvPr/>
        </p:nvSpPr>
        <p:spPr>
          <a:xfrm>
            <a:off x="-1" y="1"/>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1" cap="none" sz="1400" i="0" strike="noStrike" u="none">
              <a:solidFill>
                <a:schemeClr val="lt1"/>
              </a:solidFill>
              <a:latin typeface="Public Sans"/>
              <a:ea typeface="Public Sans"/>
              <a:cs typeface="Public Sans"/>
              <a:sym typeface="Public Sans"/>
            </a:endParaRPr>
          </a:p>
        </p:txBody>
      </p:sp>
      <p:sp>
        <p:nvSpPr>
          <p:cNvPr id="1049633" name="Google Shape;3432;g1f5d965ad35_0_3445"/>
          <p:cNvSpPr/>
          <p:nvPr/>
        </p:nvSpPr>
        <p:spPr>
          <a:xfrm>
            <a:off x="0" y="0"/>
            <a:ext cx="4113900" cy="116700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pic>
        <p:nvPicPr>
          <p:cNvPr id="2097284" name="Google Shape;3433;g1f5d965ad35_0_3445"/>
          <p:cNvPicPr preferRelativeResize="0">
            <a:picLocks/>
          </p:cNvPicPr>
          <p:nvPr/>
        </p:nvPicPr>
        <p:blipFill rotWithShape="1">
          <a:blip xmlns:r="http://schemas.openxmlformats.org/officeDocument/2006/relationships" r:embed="rId1">
            <a:alphaModFix/>
          </a:blip>
          <a:srcRect l="6267" t="0" r="24765" b="0"/>
          <a:stretch>
            <a:fillRect/>
          </a:stretch>
        </p:blipFill>
        <p:spPr>
          <a:xfrm>
            <a:off x="0" y="1166968"/>
            <a:ext cx="4113765" cy="3976530"/>
          </a:xfrm>
          <a:prstGeom prst="rect"/>
          <a:noFill/>
          <a:ln>
            <a:noFill/>
          </a:ln>
        </p:spPr>
      </p:pic>
      <p:sp>
        <p:nvSpPr>
          <p:cNvPr id="1049634" name="Google Shape;3434;g1f5d965ad35_0_3445"/>
          <p:cNvSpPr/>
          <p:nvPr/>
        </p:nvSpPr>
        <p:spPr>
          <a:xfrm>
            <a:off x="4113765" y="0"/>
            <a:ext cx="5030100"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9635" name="Google Shape;3435;g1f5d965ad35_0_3445"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nvGrpSpPr>
          <p:cNvPr id="811" name="Google Shape;3436;g1f5d965ad35_0_3445"/>
          <p:cNvGrpSpPr/>
          <p:nvPr/>
        </p:nvGrpSpPr>
        <p:grpSpPr>
          <a:xfrm>
            <a:off x="724005" y="301093"/>
            <a:ext cx="2665800" cy="574000"/>
            <a:chOff x="5567543" y="349969"/>
            <a:chExt cx="2665800" cy="574000"/>
          </a:xfrm>
        </p:grpSpPr>
        <p:sp>
          <p:nvSpPr>
            <p:cNvPr id="1049636" name="Google Shape;3437;g1f5d965ad35_0_3445"/>
            <p:cNvSpPr txBox="1"/>
            <p:nvPr/>
          </p:nvSpPr>
          <p:spPr>
            <a:xfrm>
              <a:off x="5567543" y="349969"/>
              <a:ext cx="2665800" cy="57400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2800" i="0" lang="en-US" strike="noStrike" u="none">
                  <a:solidFill>
                    <a:schemeClr val="lt1"/>
                  </a:solidFill>
                  <a:latin typeface="Public Sans"/>
                  <a:ea typeface="Public Sans"/>
                  <a:cs typeface="Public Sans"/>
                  <a:sym typeface="Public Sans"/>
                </a:rPr>
                <a:t>Think</a:t>
              </a:r>
              <a:endParaRPr b="0" cap="none" sz="1400" i="0" strike="noStrike" u="none">
                <a:solidFill>
                  <a:srgbClr val="000000"/>
                </a:solidFill>
                <a:latin typeface="Arial"/>
                <a:ea typeface="Arial"/>
                <a:cs typeface="Arial"/>
                <a:sym typeface="Arial"/>
              </a:endParaRPr>
            </a:p>
          </p:txBody>
        </p:sp>
        <p:cxnSp>
          <p:nvCxnSpPr>
            <p:cNvPr id="3145848" name="Google Shape;3438;g1f5d965ad35_0_3445"/>
            <p:cNvCxnSpPr>
              <a:cxnSpLocks/>
            </p:cNvCxnSpPr>
            <p:nvPr/>
          </p:nvCxnSpPr>
          <p:spPr>
            <a:xfrm>
              <a:off x="6426067" y="892309"/>
              <a:ext cx="948600" cy="0"/>
            </a:xfrm>
            <a:prstGeom prst="straightConnector1"/>
            <a:noFill/>
            <a:ln w="38100" cap="flat" cmpd="sng">
              <a:solidFill>
                <a:schemeClr val="lt1"/>
              </a:solidFill>
              <a:prstDash val="solid"/>
              <a:round/>
              <a:headEnd type="none" w="sm" len="sm"/>
              <a:tailEnd type="none" w="sm" len="sm"/>
            </a:ln>
          </p:spPr>
        </p:cxnSp>
      </p:grpSp>
      <p:sp>
        <p:nvSpPr>
          <p:cNvPr id="1049637" name="Google Shape;3439;g1f5d965ad35_0_3445"/>
          <p:cNvSpPr txBox="1"/>
          <p:nvPr>
            <p:ph type="body" idx="1"/>
          </p:nvPr>
        </p:nvSpPr>
        <p:spPr>
          <a:xfrm>
            <a:off x="4480014" y="895714"/>
            <a:ext cx="4318500" cy="3392700"/>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aption">
  <p:cSld name="1_Caption 3jULGZ8RR3U=">
    <p:spTree>
      <p:nvGrpSpPr>
        <p:cNvPr id="659" name="Shape 3440"/>
        <p:cNvGrpSpPr/>
        <p:nvPr/>
      </p:nvGrpSpPr>
      <p:grpSpPr>
        <a:xfrm>
          <a:off x="0" y="0"/>
          <a:ext cx="0" cy="0"/>
          <a:chOff x="0" y="0"/>
          <a:chExt cx="0" cy="0"/>
        </a:xfrm>
      </p:grpSpPr>
      <p:sp>
        <p:nvSpPr>
          <p:cNvPr id="1049079" name="Google Shape;3441;g1f5d965ad35_0_3455"/>
          <p:cNvSpPr/>
          <p:nvPr/>
        </p:nvSpPr>
        <p:spPr>
          <a:xfrm>
            <a:off x="-1" y="1"/>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1" cap="none" sz="1400" i="0" strike="noStrike" u="none">
              <a:solidFill>
                <a:schemeClr val="lt1"/>
              </a:solidFill>
              <a:latin typeface="Public Sans"/>
              <a:ea typeface="Public Sans"/>
              <a:cs typeface="Public Sans"/>
              <a:sym typeface="Public Sans"/>
            </a:endParaRPr>
          </a:p>
        </p:txBody>
      </p:sp>
      <p:sp>
        <p:nvSpPr>
          <p:cNvPr id="1049080" name="Google Shape;3442;g1f5d965ad35_0_3455"/>
          <p:cNvSpPr/>
          <p:nvPr/>
        </p:nvSpPr>
        <p:spPr>
          <a:xfrm>
            <a:off x="0" y="0"/>
            <a:ext cx="4113900" cy="116700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pic>
        <p:nvPicPr>
          <p:cNvPr id="2097220" name="Google Shape;3443;g1f5d965ad35_0_3455"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cxnSp>
        <p:nvCxnSpPr>
          <p:cNvPr id="3145784" name="Google Shape;3444;g1f5d965ad35_0_3455"/>
          <p:cNvCxnSpPr>
            <a:cxnSpLocks/>
          </p:cNvCxnSpPr>
          <p:nvPr/>
        </p:nvCxnSpPr>
        <p:spPr>
          <a:xfrm>
            <a:off x="1582529" y="843433"/>
            <a:ext cx="948600" cy="0"/>
          </a:xfrm>
          <a:prstGeom prst="straightConnector1"/>
          <a:noFill/>
          <a:ln w="38100" cap="flat" cmpd="sng">
            <a:solidFill>
              <a:schemeClr val="lt1"/>
            </a:solidFill>
            <a:prstDash val="solid"/>
            <a:round/>
            <a:headEnd type="none" w="sm" len="sm"/>
            <a:tailEnd type="none" w="sm" len="sm"/>
          </a:ln>
        </p:spPr>
      </p:cxnSp>
      <p:sp>
        <p:nvSpPr>
          <p:cNvPr id="1049081" name="Google Shape;3445;g1f5d965ad35_0_3455"/>
          <p:cNvSpPr txBox="1"/>
          <p:nvPr>
            <p:ph type="body" idx="1"/>
          </p:nvPr>
        </p:nvSpPr>
        <p:spPr>
          <a:xfrm>
            <a:off x="4480014" y="895714"/>
            <a:ext cx="4318500" cy="3392700"/>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82" name="Google Shape;3446;g1f5d965ad35_0_3455"/>
          <p:cNvSpPr/>
          <p:nvPr>
            <p:ph type="pic" idx="2"/>
          </p:nvPr>
        </p:nvSpPr>
        <p:spPr>
          <a:xfrm>
            <a:off x="-1" y="1166963"/>
            <a:ext cx="4113900" cy="3976500"/>
          </a:xfrm>
          <a:prstGeom prst="rect"/>
          <a:noFill/>
          <a:ln>
            <a:noFill/>
          </a:ln>
        </p:spPr>
      </p:sp>
      <p:sp>
        <p:nvSpPr>
          <p:cNvPr id="1049083" name="Google Shape;3447;g1f5d965ad35_0_3455"/>
          <p:cNvSpPr txBox="1"/>
          <p:nvPr>
            <p:ph type="body" idx="3"/>
          </p:nvPr>
        </p:nvSpPr>
        <p:spPr>
          <a:xfrm>
            <a:off x="350196" y="407903"/>
            <a:ext cx="3413400" cy="389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Caption">
  <p:cSld name="1_Caption VaDTAWBnBQk=">
    <p:spTree>
      <p:nvGrpSpPr>
        <p:cNvPr id="828" name="Shape 3448"/>
        <p:cNvGrpSpPr/>
        <p:nvPr/>
      </p:nvGrpSpPr>
      <p:grpSpPr>
        <a:xfrm>
          <a:off x="0" y="0"/>
          <a:ext cx="0" cy="0"/>
          <a:chOff x="0" y="0"/>
          <a:chExt cx="0" cy="0"/>
        </a:xfrm>
      </p:grpSpPr>
      <p:sp>
        <p:nvSpPr>
          <p:cNvPr id="1049719" name="Google Shape;3449;g1f5d965ad35_0_3463"/>
          <p:cNvSpPr/>
          <p:nvPr/>
        </p:nvSpPr>
        <p:spPr>
          <a:xfrm>
            <a:off x="-1" y="1"/>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1" cap="none" sz="1400" i="0" strike="noStrike" u="none">
              <a:solidFill>
                <a:schemeClr val="lt1"/>
              </a:solidFill>
              <a:latin typeface="Public Sans"/>
              <a:ea typeface="Public Sans"/>
              <a:cs typeface="Public Sans"/>
              <a:sym typeface="Public Sans"/>
            </a:endParaRPr>
          </a:p>
        </p:txBody>
      </p:sp>
      <p:sp>
        <p:nvSpPr>
          <p:cNvPr id="1049720" name="Google Shape;3450;g1f5d965ad35_0_3463"/>
          <p:cNvSpPr/>
          <p:nvPr/>
        </p:nvSpPr>
        <p:spPr>
          <a:xfrm>
            <a:off x="0" y="0"/>
            <a:ext cx="4113900" cy="116700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9721" name="Google Shape;3451;g1f5d965ad35_0_3463"/>
          <p:cNvSpPr/>
          <p:nvPr/>
        </p:nvSpPr>
        <p:spPr>
          <a:xfrm>
            <a:off x="4113765" y="0"/>
            <a:ext cx="5030100"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9722" name="Google Shape;3452;g1f5d965ad35_0_3463"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9723" name="Google Shape;3453;g1f5d965ad35_0_3463"/>
          <p:cNvSpPr txBox="1"/>
          <p:nvPr>
            <p:ph type="body" idx="1"/>
          </p:nvPr>
        </p:nvSpPr>
        <p:spPr>
          <a:xfrm>
            <a:off x="4480014" y="895714"/>
            <a:ext cx="4318500" cy="3392700"/>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24" name="Google Shape;3454;g1f5d965ad35_0_3463"/>
          <p:cNvSpPr/>
          <p:nvPr>
            <p:ph type="pic" idx="2"/>
          </p:nvPr>
        </p:nvSpPr>
        <p:spPr>
          <a:xfrm>
            <a:off x="-1" y="1166963"/>
            <a:ext cx="4113900" cy="3976500"/>
          </a:xfrm>
          <a:prstGeom prst="rect"/>
          <a:noFill/>
          <a:ln>
            <a:noFill/>
          </a:ln>
        </p:spPr>
      </p:sp>
      <p:cxnSp>
        <p:nvCxnSpPr>
          <p:cNvPr id="3145860" name="Google Shape;3455;g1f5d965ad35_0_3463"/>
          <p:cNvCxnSpPr>
            <a:cxnSpLocks/>
          </p:cNvCxnSpPr>
          <p:nvPr/>
        </p:nvCxnSpPr>
        <p:spPr>
          <a:xfrm>
            <a:off x="1582529" y="843433"/>
            <a:ext cx="948600" cy="0"/>
          </a:xfrm>
          <a:prstGeom prst="straightConnector1"/>
          <a:noFill/>
          <a:ln w="38100" cap="flat" cmpd="sng">
            <a:solidFill>
              <a:schemeClr val="lt1"/>
            </a:solidFill>
            <a:prstDash val="solid"/>
            <a:round/>
            <a:headEnd type="none" w="sm" len="sm"/>
            <a:tailEnd type="none" w="sm" len="sm"/>
          </a:ln>
        </p:spPr>
      </p:cxnSp>
      <p:sp>
        <p:nvSpPr>
          <p:cNvPr id="1049725" name="Google Shape;3456;g1f5d965ad35_0_3463"/>
          <p:cNvSpPr txBox="1"/>
          <p:nvPr>
            <p:ph type="body" idx="3"/>
          </p:nvPr>
        </p:nvSpPr>
        <p:spPr>
          <a:xfrm>
            <a:off x="350196" y="407903"/>
            <a:ext cx="3413400" cy="389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Caption">
  <p:cSld name="1_Caption /1sf4Q5ZWGQ=">
    <p:spTree>
      <p:nvGrpSpPr>
        <p:cNvPr id="677" name="Shape 3457"/>
        <p:cNvGrpSpPr/>
        <p:nvPr/>
      </p:nvGrpSpPr>
      <p:grpSpPr>
        <a:xfrm>
          <a:off x="0" y="0"/>
          <a:ext cx="0" cy="0"/>
          <a:chOff x="0" y="0"/>
          <a:chExt cx="0" cy="0"/>
        </a:xfrm>
      </p:grpSpPr>
      <p:sp>
        <p:nvSpPr>
          <p:cNvPr id="1049184" name="Google Shape;3458;g1f5d965ad35_0_3472"/>
          <p:cNvSpPr/>
          <p:nvPr/>
        </p:nvSpPr>
        <p:spPr>
          <a:xfrm>
            <a:off x="0" y="0"/>
            <a:ext cx="9144000"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9185" name="Google Shape;3459;g1f5d965ad35_0_3472"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9186" name="Google Shape;3460;g1f5d965ad35_0_3472"/>
          <p:cNvSpPr txBox="1"/>
          <p:nvPr>
            <p:ph type="body" idx="1"/>
          </p:nvPr>
        </p:nvSpPr>
        <p:spPr>
          <a:xfrm>
            <a:off x="4480014" y="1195113"/>
            <a:ext cx="4411800" cy="3555600"/>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87" name="Google Shape;3461;g1f5d965ad35_0_3472"/>
          <p:cNvSpPr/>
          <p:nvPr>
            <p:ph type="pic" idx="2"/>
          </p:nvPr>
        </p:nvSpPr>
        <p:spPr>
          <a:xfrm>
            <a:off x="-1" y="1166963"/>
            <a:ext cx="4113900" cy="3976500"/>
          </a:xfrm>
          <a:prstGeom prst="rect"/>
          <a:noFill/>
          <a:ln>
            <a:noFill/>
          </a:ln>
        </p:spPr>
      </p:sp>
      <p:cxnSp>
        <p:nvCxnSpPr>
          <p:cNvPr id="3145798" name="Google Shape;3462;g1f5d965ad35_0_3472"/>
          <p:cNvCxnSpPr>
            <a:cxnSpLocks/>
          </p:cNvCxnSpPr>
          <p:nvPr/>
        </p:nvCxnSpPr>
        <p:spPr>
          <a:xfrm>
            <a:off x="4097647" y="843433"/>
            <a:ext cx="948600" cy="0"/>
          </a:xfrm>
          <a:prstGeom prst="straightConnector1"/>
          <a:noFill/>
          <a:ln w="38100" cap="flat" cmpd="sng">
            <a:solidFill>
              <a:schemeClr val="lt1"/>
            </a:solidFill>
            <a:prstDash val="solid"/>
            <a:round/>
            <a:headEnd type="none" w="sm" len="sm"/>
            <a:tailEnd type="none" w="sm" len="sm"/>
          </a:ln>
        </p:spPr>
      </p:cxnSp>
      <p:sp>
        <p:nvSpPr>
          <p:cNvPr id="1049188" name="Google Shape;3463;g1f5d965ad35_0_3472"/>
          <p:cNvSpPr txBox="1"/>
          <p:nvPr>
            <p:ph type="body" idx="3"/>
          </p:nvPr>
        </p:nvSpPr>
        <p:spPr>
          <a:xfrm>
            <a:off x="2865314" y="407903"/>
            <a:ext cx="3413400" cy="389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080" name="Shape 151"/>
        <p:cNvGrpSpPr/>
        <p:nvPr/>
      </p:nvGrpSpPr>
      <p:grpSpPr>
        <a:xfrm>
          <a:off x="0" y="0"/>
          <a:ext cx="0" cy="0"/>
          <a:chOff x="0" y="0"/>
          <a:chExt cx="0" cy="0"/>
        </a:xfrm>
      </p:grpSpPr>
      <p:pic>
        <p:nvPicPr>
          <p:cNvPr id="2097424" name="Google Shape;152;p233"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6"/>
            <a:ext cx="9143990" cy="5143494"/>
          </a:xfrm>
          <a:prstGeom prst="rect"/>
          <a:noFill/>
          <a:ln>
            <a:noFill/>
          </a:ln>
        </p:spPr>
      </p:pic>
      <p:sp>
        <p:nvSpPr>
          <p:cNvPr id="1050628" name="Google Shape;153;p233"/>
          <p:cNvSpPr/>
          <p:nvPr/>
        </p:nvSpPr>
        <p:spPr>
          <a:xfrm>
            <a:off x="4109012" y="748626"/>
            <a:ext cx="327256" cy="3808292"/>
          </a:xfrm>
          <a:prstGeom prst="rect"/>
          <a:no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r>
              <a:t/>
            </a:r>
            <a:endParaRPr b="0" cap="none" sz="1400" i="0" strike="noStrike" u="none">
              <a:solidFill>
                <a:schemeClr val="lt1"/>
              </a:solidFill>
              <a:latin typeface="Arial"/>
              <a:ea typeface="Arial"/>
              <a:cs typeface="Arial"/>
              <a:sym typeface="Arial"/>
            </a:endParaRPr>
          </a:p>
        </p:txBody>
      </p:sp>
      <p:sp>
        <p:nvSpPr>
          <p:cNvPr id="1050629" name="Google Shape;154;p233"/>
          <p:cNvSpPr/>
          <p:nvPr>
            <p:ph type="pic" idx="2"/>
          </p:nvPr>
        </p:nvSpPr>
        <p:spPr>
          <a:xfrm>
            <a:off x="0" y="667604"/>
            <a:ext cx="4201610" cy="3970337"/>
          </a:xfrm>
          <a:prstGeom prst="rect"/>
          <a:noFill/>
          <a:ln>
            <a:noFill/>
          </a:ln>
        </p:spPr>
      </p:sp>
      <p:sp>
        <p:nvSpPr>
          <p:cNvPr id="1050630" name="Google Shape;155;p233"/>
          <p:cNvSpPr/>
          <p:nvPr/>
        </p:nvSpPr>
        <p:spPr>
          <a:xfrm>
            <a:off x="4436268" y="973867"/>
            <a:ext cx="4707732" cy="513923"/>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r>
              <a:t/>
            </a:r>
            <a:endParaRPr b="0" cap="none" sz="1400" i="0" strike="noStrike" u="none">
              <a:solidFill>
                <a:schemeClr val="lt1"/>
              </a:solidFill>
              <a:latin typeface="Arial"/>
              <a:ea typeface="Arial"/>
              <a:cs typeface="Arial"/>
              <a:sym typeface="Arial"/>
            </a:endParaRPr>
          </a:p>
        </p:txBody>
      </p:sp>
      <p:sp>
        <p:nvSpPr>
          <p:cNvPr id="1050631" name="Google Shape;156;p233"/>
          <p:cNvSpPr txBox="1"/>
          <p:nvPr>
            <p:ph type="body" idx="1"/>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632" name="Google Shape;157;p233"/>
          <p:cNvSpPr txBox="1"/>
          <p:nvPr>
            <p:ph type="title"/>
          </p:nvPr>
        </p:nvSpPr>
        <p:spPr>
          <a:xfrm>
            <a:off x="4572001" y="1058782"/>
            <a:ext cx="4436267" cy="344091"/>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Caption">
  <p:cSld name="1_Caption TTcVCDMAs9U=">
    <p:spTree>
      <p:nvGrpSpPr>
        <p:cNvPr id="801" name="Shape 3464"/>
        <p:cNvGrpSpPr/>
        <p:nvPr/>
      </p:nvGrpSpPr>
      <p:grpSpPr>
        <a:xfrm>
          <a:off x="0" y="0"/>
          <a:ext cx="0" cy="0"/>
          <a:chOff x="0" y="0"/>
          <a:chExt cx="0" cy="0"/>
        </a:xfrm>
      </p:grpSpPr>
      <p:sp>
        <p:nvSpPr>
          <p:cNvPr id="1049599" name="Google Shape;3465;g1f5d965ad35_0_3479"/>
          <p:cNvSpPr/>
          <p:nvPr/>
        </p:nvSpPr>
        <p:spPr>
          <a:xfrm>
            <a:off x="0" y="0"/>
            <a:ext cx="9144000" cy="514350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9600" name="Google Shape;3466;g1f5d965ad35_0_3479"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9601" name="Google Shape;3467;g1f5d965ad35_0_3479"/>
          <p:cNvSpPr txBox="1"/>
          <p:nvPr>
            <p:ph type="body" idx="1"/>
          </p:nvPr>
        </p:nvSpPr>
        <p:spPr>
          <a:xfrm>
            <a:off x="4480014" y="1195113"/>
            <a:ext cx="4411800" cy="3555600"/>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02" name="Google Shape;3468;g1f5d965ad35_0_3479"/>
          <p:cNvSpPr/>
          <p:nvPr>
            <p:ph type="pic" idx="2"/>
          </p:nvPr>
        </p:nvSpPr>
        <p:spPr>
          <a:xfrm>
            <a:off x="-1" y="1166963"/>
            <a:ext cx="4113900" cy="3976500"/>
          </a:xfrm>
          <a:prstGeom prst="rect"/>
          <a:noFill/>
          <a:ln>
            <a:noFill/>
          </a:ln>
        </p:spPr>
      </p:sp>
      <p:cxnSp>
        <p:nvCxnSpPr>
          <p:cNvPr id="3145846" name="Google Shape;3469;g1f5d965ad35_0_3479"/>
          <p:cNvCxnSpPr>
            <a:cxnSpLocks/>
          </p:cNvCxnSpPr>
          <p:nvPr/>
        </p:nvCxnSpPr>
        <p:spPr>
          <a:xfrm>
            <a:off x="4097647" y="843433"/>
            <a:ext cx="948600" cy="0"/>
          </a:xfrm>
          <a:prstGeom prst="straightConnector1"/>
          <a:noFill/>
          <a:ln w="38100" cap="flat" cmpd="sng">
            <a:solidFill>
              <a:schemeClr val="lt1"/>
            </a:solidFill>
            <a:prstDash val="solid"/>
            <a:round/>
            <a:headEnd type="none" w="sm" len="sm"/>
            <a:tailEnd type="none" w="sm" len="sm"/>
          </a:ln>
        </p:spPr>
      </p:cxnSp>
      <p:sp>
        <p:nvSpPr>
          <p:cNvPr id="1049603" name="Google Shape;3470;g1f5d965ad35_0_3479"/>
          <p:cNvSpPr txBox="1"/>
          <p:nvPr>
            <p:ph type="body" idx="3"/>
          </p:nvPr>
        </p:nvSpPr>
        <p:spPr>
          <a:xfrm>
            <a:off x="2865314" y="407903"/>
            <a:ext cx="3413400" cy="389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Caption">
  <p:cSld name="1_Caption jJ/7iBr1+Aw=">
    <p:spTree>
      <p:nvGrpSpPr>
        <p:cNvPr id="619" name="Shape 3471"/>
        <p:cNvGrpSpPr/>
        <p:nvPr/>
      </p:nvGrpSpPr>
      <p:grpSpPr>
        <a:xfrm>
          <a:off x="0" y="0"/>
          <a:ext cx="0" cy="0"/>
          <a:chOff x="0" y="0"/>
          <a:chExt cx="0" cy="0"/>
        </a:xfrm>
      </p:grpSpPr>
      <p:pic>
        <p:nvPicPr>
          <p:cNvPr id="2097194" name="Google Shape;3472;g1f5d965ad35_0_3486"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8906" name="Google Shape;3473;g1f5d965ad35_0_3486"/>
          <p:cNvSpPr/>
          <p:nvPr/>
        </p:nvSpPr>
        <p:spPr>
          <a:xfrm>
            <a:off x="-103694" y="1569006"/>
            <a:ext cx="4577100" cy="2004900"/>
          </a:xfrm>
          <a:prstGeom prst="rect"/>
          <a:solidFill>
            <a:schemeClr val="dk2"/>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1" cap="none" sz="1400" i="0" strike="noStrike" u="none">
              <a:solidFill>
                <a:schemeClr val="lt1"/>
              </a:solidFill>
              <a:latin typeface="Public Sans"/>
              <a:ea typeface="Public Sans"/>
              <a:cs typeface="Public Sans"/>
              <a:sym typeface="Public Sans"/>
            </a:endParaRPr>
          </a:p>
        </p:txBody>
      </p:sp>
      <p:sp>
        <p:nvSpPr>
          <p:cNvPr id="1048907" name="Google Shape;3474;g1f5d965ad35_0_3486"/>
          <p:cNvSpPr txBox="1"/>
          <p:nvPr>
            <p:ph type="body" idx="1"/>
          </p:nvPr>
        </p:nvSpPr>
        <p:spPr>
          <a:xfrm>
            <a:off x="499535" y="1895003"/>
            <a:ext cx="3413400" cy="344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08" name="Google Shape;3475;g1f5d965ad35_0_3486"/>
          <p:cNvSpPr txBox="1"/>
          <p:nvPr>
            <p:ph type="body" idx="2"/>
          </p:nvPr>
        </p:nvSpPr>
        <p:spPr>
          <a:xfrm>
            <a:off x="499535" y="2323628"/>
            <a:ext cx="3413400" cy="9249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pic>
        <p:nvPicPr>
          <p:cNvPr id="2097195" name="Google Shape;3476;g1f5d965ad35_0_3486"/>
          <p:cNvPicPr preferRelativeResize="0">
            <a:picLocks/>
          </p:cNvPicPr>
          <p:nvPr/>
        </p:nvPicPr>
        <p:blipFill rotWithShape="1">
          <a:blip xmlns:r="http://schemas.openxmlformats.org/officeDocument/2006/relationships" r:embed="rId2">
            <a:alphaModFix/>
          </a:blip>
          <a:srcRect l="11596" t="10542" r="7410" b="2258"/>
          <a:stretch>
            <a:fillRect/>
          </a:stretch>
        </p:blipFill>
        <p:spPr>
          <a:xfrm flipH="1">
            <a:off x="4961318" y="472968"/>
            <a:ext cx="3982985" cy="4288220"/>
          </a:xfrm>
          <a:prstGeom prst="rect"/>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Caption">
  <p:cSld name="1_Caption 0omooRYgtOs=">
    <p:spTree>
      <p:nvGrpSpPr>
        <p:cNvPr id="760" name="Shape 3477"/>
        <p:cNvGrpSpPr/>
        <p:nvPr/>
      </p:nvGrpSpPr>
      <p:grpSpPr>
        <a:xfrm>
          <a:off x="0" y="0"/>
          <a:ext cx="0" cy="0"/>
          <a:chOff x="0" y="0"/>
          <a:chExt cx="0" cy="0"/>
        </a:xfrm>
      </p:grpSpPr>
      <p:pic>
        <p:nvPicPr>
          <p:cNvPr id="2097266" name="Google Shape;3478;g1f5d965ad35_0_3492"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9401" name="Google Shape;3479;g1f5d965ad35_0_3492"/>
          <p:cNvSpPr/>
          <p:nvPr/>
        </p:nvSpPr>
        <p:spPr>
          <a:xfrm>
            <a:off x="-103694" y="1569006"/>
            <a:ext cx="4577100" cy="2004900"/>
          </a:xfrm>
          <a:prstGeom prst="rect"/>
          <a:solidFill>
            <a:schemeClr val="accent1"/>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1" cap="none" sz="1400" i="0" strike="noStrike" u="none">
              <a:solidFill>
                <a:schemeClr val="lt1"/>
              </a:solidFill>
              <a:latin typeface="Public Sans"/>
              <a:ea typeface="Public Sans"/>
              <a:cs typeface="Public Sans"/>
              <a:sym typeface="Public Sans"/>
            </a:endParaRPr>
          </a:p>
        </p:txBody>
      </p:sp>
      <p:sp>
        <p:nvSpPr>
          <p:cNvPr id="1049402" name="Google Shape;3480;g1f5d965ad35_0_3492"/>
          <p:cNvSpPr txBox="1"/>
          <p:nvPr>
            <p:ph type="body" idx="1"/>
          </p:nvPr>
        </p:nvSpPr>
        <p:spPr>
          <a:xfrm>
            <a:off x="499535" y="1895003"/>
            <a:ext cx="3413400" cy="3441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03" name="Google Shape;3481;g1f5d965ad35_0_3492"/>
          <p:cNvSpPr txBox="1"/>
          <p:nvPr>
            <p:ph type="body" idx="2"/>
          </p:nvPr>
        </p:nvSpPr>
        <p:spPr>
          <a:xfrm>
            <a:off x="499535" y="2323628"/>
            <a:ext cx="3413400" cy="9249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pic>
        <p:nvPicPr>
          <p:cNvPr id="2097267" name="Google Shape;3482;g1f5d965ad35_0_3492"/>
          <p:cNvPicPr preferRelativeResize="0">
            <a:picLocks/>
          </p:cNvPicPr>
          <p:nvPr/>
        </p:nvPicPr>
        <p:blipFill rotWithShape="1">
          <a:blip xmlns:r="http://schemas.openxmlformats.org/officeDocument/2006/relationships" r:embed="rId2">
            <a:alphaModFix/>
          </a:blip>
          <a:srcRect l="11596" t="10542" r="7410" b="2258"/>
          <a:stretch>
            <a:fillRect/>
          </a:stretch>
        </p:blipFill>
        <p:spPr>
          <a:xfrm flipH="1">
            <a:off x="4961318" y="472968"/>
            <a:ext cx="3982985" cy="4288220"/>
          </a:xfrm>
          <a:prstGeom prst="rect"/>
          <a:noFill/>
          <a:ln>
            <a:noFill/>
          </a:ln>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Caption">
  <p:cSld name="1_Caption lBa5VyrznHE=">
    <p:spTree>
      <p:nvGrpSpPr>
        <p:cNvPr id="658" name="Shape 3483"/>
        <p:cNvGrpSpPr/>
        <p:nvPr/>
      </p:nvGrpSpPr>
      <p:grpSpPr>
        <a:xfrm>
          <a:off x="0" y="0"/>
          <a:ext cx="0" cy="0"/>
          <a:chOff x="0" y="0"/>
          <a:chExt cx="0" cy="0"/>
        </a:xfrm>
      </p:grpSpPr>
      <p:sp>
        <p:nvSpPr>
          <p:cNvPr id="1049074" name="Google Shape;3484;g1f5d965ad35_0_3498"/>
          <p:cNvSpPr/>
          <p:nvPr/>
        </p:nvSpPr>
        <p:spPr>
          <a:xfrm>
            <a:off x="-1"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pic>
        <p:nvPicPr>
          <p:cNvPr id="2097219" name="Google Shape;3485;g1f5d965ad35_0_3498"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sp>
        <p:nvSpPr>
          <p:cNvPr id="1049075" name="Google Shape;3486;g1f5d965ad35_0_3498"/>
          <p:cNvSpPr/>
          <p:nvPr/>
        </p:nvSpPr>
        <p:spPr>
          <a:xfrm>
            <a:off x="-355599" y="1812143"/>
            <a:ext cx="3271500" cy="1519200"/>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9076" name="Google Shape;3487;g1f5d965ad35_0_3498"/>
          <p:cNvSpPr/>
          <p:nvPr/>
        </p:nvSpPr>
        <p:spPr>
          <a:xfrm>
            <a:off x="0" y="2128758"/>
            <a:ext cx="168300" cy="8859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9077" name="Google Shape;3488;g1f5d965ad35_0_3498"/>
          <p:cNvSpPr txBox="1"/>
          <p:nvPr>
            <p:ph type="title"/>
          </p:nvPr>
        </p:nvSpPr>
        <p:spPr>
          <a:xfrm>
            <a:off x="375977" y="2159935"/>
            <a:ext cx="2143800" cy="827400"/>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800" i="0" strike="noStrike" u="none">
                <a:solidFill>
                  <a:schemeClr val="lt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78" name="Google Shape;3489;g1f5d965ad35_0_3498"/>
          <p:cNvSpPr/>
          <p:nvPr>
            <p:ph type="pic" idx="2"/>
          </p:nvPr>
        </p:nvSpPr>
        <p:spPr>
          <a:xfrm>
            <a:off x="4890673" y="538480"/>
            <a:ext cx="3958500" cy="4208700"/>
          </a:xfrm>
          <a:prstGeom prst="rect"/>
          <a:noFill/>
          <a:ln>
            <a:noFill/>
          </a:ln>
        </p:spPr>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813" name="Shape 3490"/>
        <p:cNvGrpSpPr/>
        <p:nvPr/>
      </p:nvGrpSpPr>
      <p:grpSpPr>
        <a:xfrm>
          <a:off x="0" y="0"/>
          <a:ext cx="0" cy="0"/>
          <a:chOff x="0" y="0"/>
          <a:chExt cx="0" cy="0"/>
        </a:xfrm>
      </p:grpSpPr>
      <p:pic>
        <p:nvPicPr>
          <p:cNvPr id="2097285" name="Google Shape;3491;g1f5d965ad35_0_3505"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88" cy="5143492"/>
          </a:xfrm>
          <a:prstGeom prst="rect"/>
          <a:noFill/>
          <a:ln>
            <a:noFill/>
          </a:ln>
        </p:spPr>
      </p:pic>
      <p:pic>
        <p:nvPicPr>
          <p:cNvPr id="2097286" name="Google Shape;3492;g1f5d965ad35_0_3505"/>
          <p:cNvPicPr preferRelativeResize="0">
            <a:picLocks/>
          </p:cNvPicPr>
          <p:nvPr/>
        </p:nvPicPr>
        <p:blipFill rotWithShape="1">
          <a:blip xmlns:r="http://schemas.openxmlformats.org/officeDocument/2006/relationships" r:embed="rId2">
            <a:alphaModFix/>
          </a:blip>
          <a:srcRect l="16484" t="8799" r="16531" b="52399"/>
          <a:stretch>
            <a:fillRect/>
          </a:stretch>
        </p:blipFill>
        <p:spPr>
          <a:xfrm>
            <a:off x="1035361" y="596414"/>
            <a:ext cx="7073280" cy="4097295"/>
          </a:xfrm>
          <a:prstGeom prst="rect"/>
          <a:noFill/>
          <a:ln>
            <a:noFill/>
          </a:ln>
        </p:spPr>
      </p:pic>
      <p:sp>
        <p:nvSpPr>
          <p:cNvPr id="1049644" name="Google Shape;3493;g1f5d965ad35_0_3505"/>
          <p:cNvSpPr txBox="1"/>
          <p:nvPr>
            <p:ph type="body" idx="1"/>
          </p:nvPr>
        </p:nvSpPr>
        <p:spPr>
          <a:xfrm>
            <a:off x="2125659" y="1098087"/>
            <a:ext cx="4892700" cy="2947200"/>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Caption">
  <p:cSld name="1_Caption xQb/haoxIoI=">
    <p:spTree>
      <p:nvGrpSpPr>
        <p:cNvPr id="650" name="Shape 3494"/>
        <p:cNvGrpSpPr/>
        <p:nvPr/>
      </p:nvGrpSpPr>
      <p:grpSpPr>
        <a:xfrm>
          <a:off x="0" y="0"/>
          <a:ext cx="0" cy="0"/>
          <a:chOff x="0" y="0"/>
          <a:chExt cx="0" cy="0"/>
        </a:xfrm>
      </p:grpSpPr>
      <p:sp>
        <p:nvSpPr>
          <p:cNvPr id="1049030" name="Google Shape;3495;g1f5d965ad35_0_3509"/>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a:buNone/>
            </a:pPr>
            <a:r>
              <a:t/>
            </a:r>
            <a:endParaRPr b="0" cap="none" sz="1013" i="0" strike="noStrike" u="none">
              <a:solidFill>
                <a:schemeClr val="lt1"/>
              </a:solidFill>
              <a:latin typeface="Calibri"/>
              <a:ea typeface="Calibri"/>
              <a:cs typeface="Calibri"/>
              <a:sym typeface="Calibri"/>
            </a:endParaRPr>
          </a:p>
        </p:txBody>
      </p:sp>
      <p:pic>
        <p:nvPicPr>
          <p:cNvPr id="2097212" name="Google Shape;3496;g1f5d965ad35_0_3509"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4000" cy="5143500"/>
          </a:xfrm>
          <a:prstGeom prst="rect"/>
          <a:noFill/>
          <a:ln>
            <a:noFill/>
          </a:ln>
        </p:spPr>
      </p:pic>
      <p:pic>
        <p:nvPicPr>
          <p:cNvPr id="2097213" name="Google Shape;3497;g1f5d965ad35_0_3509" descr="Graphical user interfac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652061" y="192491"/>
            <a:ext cx="7839875" cy="4758518"/>
          </a:xfrm>
          <a:prstGeom prst="rect"/>
          <a:noFill/>
          <a:ln>
            <a:noFill/>
          </a:ln>
        </p:spPr>
      </p:pic>
      <p:sp>
        <p:nvSpPr>
          <p:cNvPr id="1049031" name="Google Shape;3498;g1f5d965ad35_0_3509"/>
          <p:cNvSpPr txBox="1"/>
          <p:nvPr>
            <p:ph type="body" idx="1"/>
          </p:nvPr>
        </p:nvSpPr>
        <p:spPr>
          <a:xfrm>
            <a:off x="3087599" y="1365640"/>
            <a:ext cx="2968800" cy="450000"/>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100"/>
              <a:buFont typeface="Arial"/>
              <a:buNone/>
              <a:defRPr b="1" cap="none" sz="1600" i="1" strike="noStrike" u="none">
                <a:solidFill>
                  <a:srgbClr val="BD8738"/>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771" name="Google Shape;3499;g1f5d965ad35_0_3509"/>
          <p:cNvCxnSpPr>
            <a:cxnSpLocks/>
          </p:cNvCxnSpPr>
          <p:nvPr/>
        </p:nvCxnSpPr>
        <p:spPr>
          <a:xfrm>
            <a:off x="4069889" y="1814037"/>
            <a:ext cx="987600" cy="0"/>
          </a:xfrm>
          <a:prstGeom prst="straightConnector1"/>
          <a:noFill/>
          <a:ln w="19050" cap="flat" cmpd="sng">
            <a:solidFill>
              <a:srgbClr val="BD8738"/>
            </a:solidFill>
            <a:prstDash val="solid"/>
            <a:miter lim="800000"/>
            <a:headEnd type="none" w="sm" len="sm"/>
            <a:tailEnd type="none" w="sm" len="sm"/>
          </a:ln>
        </p:spPr>
      </p:cxnSp>
      <p:cxnSp>
        <p:nvCxnSpPr>
          <p:cNvPr id="3145772" name="Google Shape;3500;g1f5d965ad35_0_3509"/>
          <p:cNvCxnSpPr>
            <a:cxnSpLocks/>
          </p:cNvCxnSpPr>
          <p:nvPr/>
        </p:nvCxnSpPr>
        <p:spPr>
          <a:xfrm>
            <a:off x="3996377" y="1814037"/>
            <a:ext cx="18600" cy="0"/>
          </a:xfrm>
          <a:prstGeom prst="straightConnector1"/>
          <a:noFill/>
          <a:ln w="19050" cap="flat" cmpd="sng">
            <a:solidFill>
              <a:srgbClr val="BD8738"/>
            </a:solidFill>
            <a:prstDash val="solid"/>
            <a:round/>
            <a:headEnd type="none" w="sm" len="sm"/>
            <a:tailEnd type="none" w="sm" len="sm"/>
          </a:ln>
        </p:spPr>
      </p:cxnSp>
      <p:cxnSp>
        <p:nvCxnSpPr>
          <p:cNvPr id="3145773" name="Google Shape;3501;g1f5d965ad35_0_3509"/>
          <p:cNvCxnSpPr>
            <a:cxnSpLocks/>
          </p:cNvCxnSpPr>
          <p:nvPr/>
        </p:nvCxnSpPr>
        <p:spPr>
          <a:xfrm>
            <a:off x="4033133" y="1814037"/>
            <a:ext cx="18600" cy="0"/>
          </a:xfrm>
          <a:prstGeom prst="straightConnector1"/>
          <a:noFill/>
          <a:ln w="19050" cap="flat" cmpd="sng">
            <a:solidFill>
              <a:srgbClr val="BD8738"/>
            </a:solidFill>
            <a:prstDash val="solid"/>
            <a:round/>
            <a:headEnd type="none" w="sm" len="sm"/>
            <a:tailEnd type="none" w="sm" len="sm"/>
          </a:ln>
        </p:spPr>
      </p:cxnSp>
      <p:cxnSp>
        <p:nvCxnSpPr>
          <p:cNvPr id="3145774" name="Google Shape;3502;g1f5d965ad35_0_3509"/>
          <p:cNvCxnSpPr>
            <a:cxnSpLocks/>
          </p:cNvCxnSpPr>
          <p:nvPr/>
        </p:nvCxnSpPr>
        <p:spPr>
          <a:xfrm>
            <a:off x="5075539" y="1814037"/>
            <a:ext cx="18600" cy="0"/>
          </a:xfrm>
          <a:prstGeom prst="straightConnector1"/>
          <a:noFill/>
          <a:ln w="19050" cap="flat" cmpd="sng">
            <a:solidFill>
              <a:srgbClr val="BD8738"/>
            </a:solidFill>
            <a:prstDash val="solid"/>
            <a:round/>
            <a:headEnd type="none" w="sm" len="sm"/>
            <a:tailEnd type="none" w="sm" len="sm"/>
          </a:ln>
        </p:spPr>
      </p:cxnSp>
      <p:cxnSp>
        <p:nvCxnSpPr>
          <p:cNvPr id="3145775" name="Google Shape;3503;g1f5d965ad35_0_3509"/>
          <p:cNvCxnSpPr>
            <a:cxnSpLocks/>
          </p:cNvCxnSpPr>
          <p:nvPr/>
        </p:nvCxnSpPr>
        <p:spPr>
          <a:xfrm>
            <a:off x="5107533" y="1814037"/>
            <a:ext cx="18600" cy="0"/>
          </a:xfrm>
          <a:prstGeom prst="straightConnector1"/>
          <a:noFill/>
          <a:ln w="19050" cap="flat" cmpd="sng">
            <a:solidFill>
              <a:srgbClr val="BD8738"/>
            </a:solidFill>
            <a:prstDash val="solid"/>
            <a:round/>
            <a:headEnd type="none" w="sm" len="sm"/>
            <a:tailEnd type="none" w="sm" len="sm"/>
          </a:ln>
        </p:spPr>
      </p:cxnSp>
      <p:sp>
        <p:nvSpPr>
          <p:cNvPr id="1049032" name="Google Shape;3504;g1f5d965ad35_0_3509"/>
          <p:cNvSpPr txBox="1"/>
          <p:nvPr>
            <p:ph type="body" idx="2"/>
          </p:nvPr>
        </p:nvSpPr>
        <p:spPr>
          <a:xfrm>
            <a:off x="2552700" y="2110157"/>
            <a:ext cx="4038600" cy="1992000"/>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Caption">
  <p:cSld name="1_Caption dxDJ6O6qqGQ=">
    <p:spTree>
      <p:nvGrpSpPr>
        <p:cNvPr id="825" name="Shape 3505"/>
        <p:cNvGrpSpPr/>
        <p:nvPr/>
      </p:nvGrpSpPr>
      <p:grpSpPr>
        <a:xfrm>
          <a:off x="0" y="0"/>
          <a:ext cx="0" cy="0"/>
          <a:chOff x="0" y="0"/>
          <a:chExt cx="0" cy="0"/>
        </a:xfrm>
      </p:grpSpPr>
      <p:sp>
        <p:nvSpPr>
          <p:cNvPr id="1049713" name="Google Shape;3506;g1f5d965ad35_0_3520"/>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pic>
        <p:nvPicPr>
          <p:cNvPr id="2097300" name="Google Shape;3507;g1f5d965ad35_0_3520"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4000" cy="5143500"/>
          </a:xfrm>
          <a:prstGeom prst="rect"/>
          <a:noFill/>
          <a:ln>
            <a:noFill/>
          </a:ln>
        </p:spPr>
      </p:pic>
      <p:pic>
        <p:nvPicPr>
          <p:cNvPr id="2097301" name="Google Shape;3508;g1f5d965ad35_0_3520" descr="A picture containing text, vector graphics, toy, doll  Description automatically generated"/>
          <p:cNvPicPr preferRelativeResize="0">
            <a:picLocks/>
          </p:cNvPicPr>
          <p:nvPr/>
        </p:nvPicPr>
        <p:blipFill rotWithShape="1">
          <a:blip xmlns:r="http://schemas.openxmlformats.org/officeDocument/2006/relationships" r:embed="rId2">
            <a:alphaModFix/>
          </a:blip>
          <a:srcRect l="0" t="0" r="0" b="0"/>
          <a:stretch>
            <a:fillRect/>
          </a:stretch>
        </p:blipFill>
        <p:spPr>
          <a:xfrm>
            <a:off x="1145672" y="987084"/>
            <a:ext cx="2215128" cy="3457594"/>
          </a:xfrm>
          <a:prstGeom prst="rect"/>
          <a:noFill/>
          <a:ln>
            <a:noFill/>
          </a:ln>
        </p:spPr>
      </p:pic>
      <p:sp>
        <p:nvSpPr>
          <p:cNvPr id="1049714" name="Google Shape;3509;g1f5d965ad35_0_3520"/>
          <p:cNvSpPr txBox="1"/>
          <p:nvPr>
            <p:ph type="body" idx="1"/>
          </p:nvPr>
        </p:nvSpPr>
        <p:spPr>
          <a:xfrm>
            <a:off x="4164295" y="1656080"/>
            <a:ext cx="3865500" cy="18312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rgbClr val="22366A"/>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Caption">
  <p:cSld name="1_Caption iPvf62mYMRg=">
    <p:spTree>
      <p:nvGrpSpPr>
        <p:cNvPr id="762" name="Shape 3510"/>
        <p:cNvGrpSpPr/>
        <p:nvPr/>
      </p:nvGrpSpPr>
      <p:grpSpPr>
        <a:xfrm>
          <a:off x="0" y="0"/>
          <a:ext cx="0" cy="0"/>
          <a:chOff x="0" y="0"/>
          <a:chExt cx="0" cy="0"/>
        </a:xfrm>
      </p:grpSpPr>
      <p:sp>
        <p:nvSpPr>
          <p:cNvPr id="1049408" name="Google Shape;3511;g1f5d965ad35_0_3525"/>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pic>
        <p:nvPicPr>
          <p:cNvPr id="2097269" name="Google Shape;3512;g1f5d965ad35_0_3525"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4000" cy="5143500"/>
          </a:xfrm>
          <a:prstGeom prst="rect"/>
          <a:noFill/>
          <a:ln>
            <a:noFill/>
          </a:ln>
        </p:spPr>
      </p:pic>
      <p:grpSp>
        <p:nvGrpSpPr>
          <p:cNvPr id="763" name="Google Shape;3513;g1f5d965ad35_0_3525"/>
          <p:cNvGrpSpPr/>
          <p:nvPr/>
        </p:nvGrpSpPr>
        <p:grpSpPr>
          <a:xfrm>
            <a:off x="3907491" y="3547977"/>
            <a:ext cx="1329000" cy="71700"/>
            <a:chOff x="3907491" y="3547977"/>
            <a:chExt cx="1329000" cy="71700"/>
          </a:xfrm>
        </p:grpSpPr>
        <p:sp>
          <p:nvSpPr>
            <p:cNvPr id="1049409" name="Google Shape;3514;g1f5d965ad35_0_3525"/>
            <p:cNvSpPr/>
            <p:nvPr/>
          </p:nvSpPr>
          <p:spPr>
            <a:xfrm>
              <a:off x="4605991" y="3547977"/>
              <a:ext cx="71700" cy="717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49410" name="Google Shape;3515;g1f5d965ad35_0_3525"/>
            <p:cNvSpPr/>
            <p:nvPr/>
          </p:nvSpPr>
          <p:spPr>
            <a:xfrm>
              <a:off x="4466291" y="3547977"/>
              <a:ext cx="71700" cy="7170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49411" name="Google Shape;3516;g1f5d965ad35_0_3525"/>
            <p:cNvSpPr/>
            <p:nvPr/>
          </p:nvSpPr>
          <p:spPr>
            <a:xfrm>
              <a:off x="4326591" y="3547977"/>
              <a:ext cx="71700" cy="7170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49412" name="Google Shape;3517;g1f5d965ad35_0_3525"/>
            <p:cNvSpPr/>
            <p:nvPr/>
          </p:nvSpPr>
          <p:spPr>
            <a:xfrm>
              <a:off x="4186891" y="3547977"/>
              <a:ext cx="71700" cy="7170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49413" name="Google Shape;3518;g1f5d965ad35_0_3525"/>
            <p:cNvSpPr/>
            <p:nvPr/>
          </p:nvSpPr>
          <p:spPr>
            <a:xfrm>
              <a:off x="4047191" y="3547977"/>
              <a:ext cx="71700" cy="7170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49414" name="Google Shape;3519;g1f5d965ad35_0_3525"/>
            <p:cNvSpPr/>
            <p:nvPr/>
          </p:nvSpPr>
          <p:spPr>
            <a:xfrm>
              <a:off x="3907491" y="3547977"/>
              <a:ext cx="71700" cy="7170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49415" name="Google Shape;3520;g1f5d965ad35_0_3525"/>
            <p:cNvSpPr/>
            <p:nvPr/>
          </p:nvSpPr>
          <p:spPr>
            <a:xfrm>
              <a:off x="5164791" y="3547977"/>
              <a:ext cx="71700" cy="717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49416" name="Google Shape;3521;g1f5d965ad35_0_3525"/>
            <p:cNvSpPr/>
            <p:nvPr/>
          </p:nvSpPr>
          <p:spPr>
            <a:xfrm>
              <a:off x="5025091" y="3547977"/>
              <a:ext cx="71700" cy="717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49417" name="Google Shape;3522;g1f5d965ad35_0_3525"/>
            <p:cNvSpPr/>
            <p:nvPr/>
          </p:nvSpPr>
          <p:spPr>
            <a:xfrm>
              <a:off x="4885391" y="3547977"/>
              <a:ext cx="71700" cy="717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49418" name="Google Shape;3523;g1f5d965ad35_0_3525"/>
            <p:cNvSpPr/>
            <p:nvPr/>
          </p:nvSpPr>
          <p:spPr>
            <a:xfrm>
              <a:off x="4745691" y="3547977"/>
              <a:ext cx="71700" cy="717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grpSp>
      <p:sp>
        <p:nvSpPr>
          <p:cNvPr id="1049419" name="Google Shape;3524;g1f5d965ad35_0_3525"/>
          <p:cNvSpPr txBox="1"/>
          <p:nvPr>
            <p:ph type="body" idx="1"/>
          </p:nvPr>
        </p:nvSpPr>
        <p:spPr>
          <a:xfrm>
            <a:off x="688975" y="1574318"/>
            <a:ext cx="7766100" cy="1794000"/>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2000" i="1" strike="noStrike" u="none">
                <a:solidFill>
                  <a:schemeClr val="lt2"/>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Caption">
  <p:cSld name="1_Caption SxTrQ5c5BAc=">
    <p:spTree>
      <p:nvGrpSpPr>
        <p:cNvPr id="623" name="Shape 3525"/>
        <p:cNvGrpSpPr/>
        <p:nvPr/>
      </p:nvGrpSpPr>
      <p:grpSpPr>
        <a:xfrm>
          <a:off x="0" y="0"/>
          <a:ext cx="0" cy="0"/>
          <a:chOff x="0" y="0"/>
          <a:chExt cx="0" cy="0"/>
        </a:xfrm>
      </p:grpSpPr>
      <p:sp>
        <p:nvSpPr>
          <p:cNvPr id="1048922" name="Google Shape;3526;g1f5d965ad35_0_3540"/>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pic>
        <p:nvPicPr>
          <p:cNvPr id="2097197" name="Google Shape;3527;g1f5d965ad35_0_3540"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4000" cy="5143500"/>
          </a:xfrm>
          <a:prstGeom prst="rect"/>
          <a:noFill/>
          <a:ln>
            <a:noFill/>
          </a:ln>
        </p:spPr>
      </p:pic>
      <p:grpSp>
        <p:nvGrpSpPr>
          <p:cNvPr id="624" name="Google Shape;3528;g1f5d965ad35_0_3540"/>
          <p:cNvGrpSpPr/>
          <p:nvPr/>
        </p:nvGrpSpPr>
        <p:grpSpPr>
          <a:xfrm>
            <a:off x="3907491" y="3547977"/>
            <a:ext cx="1329000" cy="71700"/>
            <a:chOff x="3837640" y="2865532"/>
            <a:chExt cx="1329000" cy="71700"/>
          </a:xfrm>
        </p:grpSpPr>
        <p:sp>
          <p:nvSpPr>
            <p:cNvPr id="1048923" name="Google Shape;3529;g1f5d965ad35_0_3540"/>
            <p:cNvSpPr/>
            <p:nvPr/>
          </p:nvSpPr>
          <p:spPr>
            <a:xfrm>
              <a:off x="4536140" y="2865532"/>
              <a:ext cx="71700" cy="71700"/>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48924" name="Google Shape;3530;g1f5d965ad35_0_3540"/>
            <p:cNvSpPr/>
            <p:nvPr/>
          </p:nvSpPr>
          <p:spPr>
            <a:xfrm>
              <a:off x="4396440" y="2865532"/>
              <a:ext cx="71700" cy="71700"/>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48925" name="Google Shape;3531;g1f5d965ad35_0_3540"/>
            <p:cNvSpPr/>
            <p:nvPr/>
          </p:nvSpPr>
          <p:spPr>
            <a:xfrm>
              <a:off x="4256740" y="2865532"/>
              <a:ext cx="71700" cy="71700"/>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48926" name="Google Shape;3532;g1f5d965ad35_0_3540"/>
            <p:cNvSpPr/>
            <p:nvPr/>
          </p:nvSpPr>
          <p:spPr>
            <a:xfrm>
              <a:off x="4117040" y="2865532"/>
              <a:ext cx="71700" cy="71700"/>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48927" name="Google Shape;3533;g1f5d965ad35_0_3540"/>
            <p:cNvSpPr/>
            <p:nvPr/>
          </p:nvSpPr>
          <p:spPr>
            <a:xfrm>
              <a:off x="3977340" y="2865532"/>
              <a:ext cx="71700" cy="71700"/>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48928" name="Google Shape;3534;g1f5d965ad35_0_3540"/>
            <p:cNvSpPr/>
            <p:nvPr/>
          </p:nvSpPr>
          <p:spPr>
            <a:xfrm>
              <a:off x="3837640" y="2865532"/>
              <a:ext cx="71700" cy="71700"/>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48929" name="Google Shape;3535;g1f5d965ad35_0_3540"/>
            <p:cNvSpPr/>
            <p:nvPr/>
          </p:nvSpPr>
          <p:spPr>
            <a:xfrm>
              <a:off x="5094940" y="2865532"/>
              <a:ext cx="71700" cy="71700"/>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48930" name="Google Shape;3536;g1f5d965ad35_0_3540"/>
            <p:cNvSpPr/>
            <p:nvPr/>
          </p:nvSpPr>
          <p:spPr>
            <a:xfrm>
              <a:off x="4955240" y="2865532"/>
              <a:ext cx="71700" cy="71700"/>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48931" name="Google Shape;3537;g1f5d965ad35_0_3540"/>
            <p:cNvSpPr/>
            <p:nvPr/>
          </p:nvSpPr>
          <p:spPr>
            <a:xfrm>
              <a:off x="4815540" y="2865532"/>
              <a:ext cx="71700" cy="71700"/>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sp>
          <p:nvSpPr>
            <p:cNvPr id="1048932" name="Google Shape;3538;g1f5d965ad35_0_3540"/>
            <p:cNvSpPr/>
            <p:nvPr/>
          </p:nvSpPr>
          <p:spPr>
            <a:xfrm>
              <a:off x="4675840" y="2865532"/>
              <a:ext cx="71700" cy="71700"/>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FFFFFF"/>
                </a:solidFill>
                <a:latin typeface="Arial"/>
                <a:ea typeface="Arial"/>
                <a:cs typeface="Arial"/>
                <a:sym typeface="Arial"/>
              </a:endParaRPr>
            </a:p>
          </p:txBody>
        </p:sp>
      </p:grpSp>
      <p:sp>
        <p:nvSpPr>
          <p:cNvPr id="1048933" name="Google Shape;3539;g1f5d965ad35_0_3540"/>
          <p:cNvSpPr txBox="1"/>
          <p:nvPr>
            <p:ph type="body" idx="1"/>
          </p:nvPr>
        </p:nvSpPr>
        <p:spPr>
          <a:xfrm>
            <a:off x="688975" y="1574318"/>
            <a:ext cx="7766100" cy="1794000"/>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2000" i="1" strike="noStrike" u="none">
                <a:solidFill>
                  <a:schemeClr val="accen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Caption">
  <p:cSld name="1_Caption ig/sqsIM5ZM=">
    <p:spTree>
      <p:nvGrpSpPr>
        <p:cNvPr id="708" name="Shape 3540"/>
        <p:cNvGrpSpPr/>
        <p:nvPr/>
      </p:nvGrpSpPr>
      <p:grpSpPr>
        <a:xfrm>
          <a:off x="0" y="0"/>
          <a:ext cx="0" cy="0"/>
          <a:chOff x="0" y="0"/>
          <a:chExt cx="0" cy="0"/>
        </a:xfrm>
      </p:grpSpPr>
      <p:pic>
        <p:nvPicPr>
          <p:cNvPr id="2097251" name="Google Shape;3541;g1f5d965ad35_0_3555" descr="Background pattern  Description automatically generated with medium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4000" cy="5143499"/>
          </a:xfrm>
          <a:prstGeom prst="rect"/>
          <a:noFill/>
          <a:ln>
            <a:noFill/>
          </a:ln>
        </p:spPr>
      </p:pic>
      <p:pic>
        <p:nvPicPr>
          <p:cNvPr id="2097252" name="Google Shape;3542;g1f5d965ad35_0_3555" descr="A group of people sitting at a table  Description automatically generated with low confidence"/>
          <p:cNvPicPr preferRelativeResize="0">
            <a:picLocks/>
          </p:cNvPicPr>
          <p:nvPr/>
        </p:nvPicPr>
        <p:blipFill rotWithShape="1">
          <a:blip xmlns:r="http://schemas.openxmlformats.org/officeDocument/2006/relationships" r:embed="rId2">
            <a:alphaModFix/>
          </a:blip>
          <a:srcRect l="11613" t="29183" r="0" b="0"/>
          <a:stretch>
            <a:fillRect/>
          </a:stretch>
        </p:blipFill>
        <p:spPr>
          <a:xfrm>
            <a:off x="4864308" y="0"/>
            <a:ext cx="4279693" cy="5143500"/>
          </a:xfrm>
          <a:prstGeom prst="rect"/>
          <a:noFill/>
          <a:ln>
            <a:noFill/>
          </a:ln>
        </p:spPr>
      </p:pic>
      <p:pic>
        <p:nvPicPr>
          <p:cNvPr id="2097253" name="Google Shape;3543;g1f5d965ad35_0_3555" descr="Shape  Description automatically generated with low confidence"/>
          <p:cNvPicPr preferRelativeResize="0">
            <a:picLocks/>
          </p:cNvPicPr>
          <p:nvPr/>
        </p:nvPicPr>
        <p:blipFill rotWithShape="1">
          <a:blip xmlns:r="http://schemas.openxmlformats.org/officeDocument/2006/relationships" r:embed="rId3">
            <a:alphaModFix/>
          </a:blip>
          <a:srcRect l="0" t="0" r="0" b="0"/>
          <a:stretch>
            <a:fillRect/>
          </a:stretch>
        </p:blipFill>
        <p:spPr>
          <a:xfrm>
            <a:off x="0" y="0"/>
            <a:ext cx="9144000" cy="5143500"/>
          </a:xfrm>
          <a:prstGeom prst="rect"/>
          <a:noFill/>
          <a:ln>
            <a:noFill/>
          </a:ln>
        </p:spPr>
      </p:pic>
      <p:sp>
        <p:nvSpPr>
          <p:cNvPr id="1049280" name="Google Shape;3544;g1f5d965ad35_0_3555"/>
          <p:cNvSpPr/>
          <p:nvPr/>
        </p:nvSpPr>
        <p:spPr>
          <a:xfrm>
            <a:off x="0" y="1107751"/>
            <a:ext cx="4864200" cy="29280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r>
              <a:t/>
            </a:r>
            <a:endParaRPr b="0" cap="none" sz="1400" i="0" strike="noStrike" u="none">
              <a:solidFill>
                <a:schemeClr val="lt1"/>
              </a:solidFill>
              <a:latin typeface="Arial"/>
              <a:ea typeface="Arial"/>
              <a:cs typeface="Arial"/>
              <a:sym typeface="Arial"/>
            </a:endParaRPr>
          </a:p>
        </p:txBody>
      </p:sp>
      <p:sp>
        <p:nvSpPr>
          <p:cNvPr id="1049281" name="Google Shape;3545;g1f5d965ad35_0_3555"/>
          <p:cNvSpPr/>
          <p:nvPr/>
        </p:nvSpPr>
        <p:spPr>
          <a:xfrm>
            <a:off x="185197" y="1339045"/>
            <a:ext cx="69300" cy="2465400"/>
          </a:xfrm>
          <a:prstGeom prst="rect"/>
          <a:solidFill>
            <a:schemeClr val="lt1"/>
          </a:solidFill>
          <a:ln w="12700" cap="flat" cmpd="sng">
            <a:solidFill>
              <a:srgbClr val="31538F"/>
            </a:solidFill>
            <a:prstDash val="solid"/>
            <a:miter lim="800000"/>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9282" name="Google Shape;3546;g1f5d965ad35_0_3555"/>
          <p:cNvSpPr txBox="1"/>
          <p:nvPr>
            <p:ph type="title"/>
          </p:nvPr>
        </p:nvSpPr>
        <p:spPr>
          <a:xfrm>
            <a:off x="387873" y="1377777"/>
            <a:ext cx="3421500" cy="459300"/>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2000" i="1"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83" name="Google Shape;3547;g1f5d965ad35_0_3555"/>
          <p:cNvSpPr txBox="1"/>
          <p:nvPr>
            <p:ph type="body" idx="1"/>
          </p:nvPr>
        </p:nvSpPr>
        <p:spPr>
          <a:xfrm>
            <a:off x="387873" y="1985160"/>
            <a:ext cx="4343100" cy="1819200"/>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913" name="Shape 158"/>
        <p:cNvGrpSpPr/>
        <p:nvPr/>
      </p:nvGrpSpPr>
      <p:grpSpPr>
        <a:xfrm>
          <a:off x="0" y="0"/>
          <a:ext cx="0" cy="0"/>
          <a:chOff x="0" y="0"/>
          <a:chExt cx="0" cy="0"/>
        </a:xfrm>
      </p:grpSpPr>
      <p:sp>
        <p:nvSpPr>
          <p:cNvPr id="1050009" name="Google Shape;159;p234"/>
          <p:cNvSpPr/>
          <p:nvPr/>
        </p:nvSpPr>
        <p:spPr>
          <a:xfrm>
            <a:off x="4572000" y="0"/>
            <a:ext cx="4572000" cy="514349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50010" name="Google Shape;160;p234"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50011" name="Google Shape;161;p234"/>
          <p:cNvSpPr/>
          <p:nvPr>
            <p:ph type="pic" idx="2"/>
          </p:nvPr>
        </p:nvSpPr>
        <p:spPr>
          <a:xfrm>
            <a:off x="1" y="0"/>
            <a:ext cx="4572000" cy="5143494"/>
          </a:xfrm>
          <a:prstGeom prst="rect"/>
          <a:noFill/>
          <a:ln>
            <a:noFill/>
          </a:ln>
        </p:spPr>
      </p:sp>
      <p:sp>
        <p:nvSpPr>
          <p:cNvPr id="1050012" name="Google Shape;162;p234"/>
          <p:cNvSpPr txBox="1"/>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013" name="Google Shape;163;p234"/>
          <p:cNvSpPr/>
          <p:nvPr/>
        </p:nvSpPr>
        <p:spPr>
          <a:xfrm>
            <a:off x="4879819" y="656889"/>
            <a:ext cx="90534"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50014" name="Google Shape;164;p234"/>
          <p:cNvSpPr/>
          <p:nvPr/>
        </p:nvSpPr>
        <p:spPr>
          <a:xfrm>
            <a:off x="4241543" y="1368179"/>
            <a:ext cx="660903" cy="660903"/>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50015" name="Google Shape;165;p234"/>
          <p:cNvSpPr/>
          <p:nvPr>
            <p:ph type="pic" idx="3"/>
          </p:nvPr>
        </p:nvSpPr>
        <p:spPr>
          <a:xfrm>
            <a:off x="4408678" y="1539292"/>
            <a:ext cx="318677" cy="318677"/>
          </a:xfrm>
          <a:prstGeom prst="rect"/>
          <a:noFill/>
          <a:ln>
            <a:noFill/>
          </a:ln>
        </p:spPr>
      </p:sp>
      <p:sp>
        <p:nvSpPr>
          <p:cNvPr id="1050016" name="Google Shape;166;p234"/>
          <p:cNvSpPr txBox="1"/>
          <p:nvPr>
            <p:ph type="body" idx="1"/>
          </p:nvPr>
        </p:nvSpPr>
        <p:spPr>
          <a:xfrm>
            <a:off x="5088537" y="1539292"/>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017" name="Google Shape;167;p234"/>
          <p:cNvSpPr/>
          <p:nvPr/>
        </p:nvSpPr>
        <p:spPr>
          <a:xfrm>
            <a:off x="4241543" y="2951688"/>
            <a:ext cx="660903" cy="660903"/>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50018" name="Google Shape;168;p234"/>
          <p:cNvSpPr/>
          <p:nvPr>
            <p:ph type="pic" idx="4"/>
          </p:nvPr>
        </p:nvSpPr>
        <p:spPr>
          <a:xfrm>
            <a:off x="4408678" y="3122801"/>
            <a:ext cx="318677" cy="318677"/>
          </a:xfrm>
          <a:prstGeom prst="rect"/>
          <a:noFill/>
          <a:ln>
            <a:noFill/>
          </a:ln>
        </p:spPr>
      </p:sp>
      <p:sp>
        <p:nvSpPr>
          <p:cNvPr id="1050019" name="Google Shape;169;p234"/>
          <p:cNvSpPr txBox="1"/>
          <p:nvPr>
            <p:ph type="body" idx="5"/>
          </p:nvPr>
        </p:nvSpPr>
        <p:spPr>
          <a:xfrm>
            <a:off x="5088537" y="3122801"/>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Caption">
  <p:cSld name="1_Caption 38UOKSbeOY8=">
    <p:spTree>
      <p:nvGrpSpPr>
        <p:cNvPr id="838" name="Shape 3548"/>
        <p:cNvGrpSpPr/>
        <p:nvPr/>
      </p:nvGrpSpPr>
      <p:grpSpPr>
        <a:xfrm>
          <a:off x="0" y="0"/>
          <a:ext cx="0" cy="0"/>
          <a:chOff x="0" y="0"/>
          <a:chExt cx="0" cy="0"/>
        </a:xfrm>
      </p:grpSpPr>
      <p:pic>
        <p:nvPicPr>
          <p:cNvPr id="2097310" name="Google Shape;3549;g1f5d965ad35_0_3563" descr="Background pattern  Description automatically generated"/>
          <p:cNvPicPr preferRelativeResize="0">
            <a:picLocks/>
          </p:cNvPicPr>
          <p:nvPr/>
        </p:nvPicPr>
        <p:blipFill rotWithShape="1">
          <a:blip xmlns:r="http://schemas.openxmlformats.org/officeDocument/2006/relationships" r:embed="rId1">
            <a:alphaModFix amt="5000"/>
          </a:blip>
          <a:srcRect l="0" t="0" r="0" b="0"/>
          <a:stretch>
            <a:fillRect/>
          </a:stretch>
        </p:blipFill>
        <p:spPr>
          <a:xfrm>
            <a:off x="-1879" y="0"/>
            <a:ext cx="9145880" cy="5143500"/>
          </a:xfrm>
          <a:prstGeom prst="rect"/>
          <a:noFill/>
          <a:ln>
            <a:noFill/>
          </a:ln>
        </p:spPr>
      </p:pic>
      <p:pic>
        <p:nvPicPr>
          <p:cNvPr id="2097311" name="Google Shape;3550;g1f5d965ad35_0_3563"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88" cy="5143492"/>
          </a:xfrm>
          <a:prstGeom prst="rect"/>
          <a:noFill/>
          <a:ln>
            <a:noFill/>
          </a:ln>
        </p:spPr>
      </p:pic>
      <p:grpSp>
        <p:nvGrpSpPr>
          <p:cNvPr id="839" name="Google Shape;3551;g1f5d965ad35_0_3563"/>
          <p:cNvGrpSpPr/>
          <p:nvPr/>
        </p:nvGrpSpPr>
        <p:grpSpPr>
          <a:xfrm>
            <a:off x="-900" y="1034935"/>
            <a:ext cx="9146700" cy="1842089"/>
            <a:chOff x="-900" y="1034935"/>
            <a:chExt cx="9146700" cy="1842089"/>
          </a:xfrm>
        </p:grpSpPr>
        <p:sp>
          <p:nvSpPr>
            <p:cNvPr id="1049758" name="Google Shape;3552;g1f5d965ad35_0_3563"/>
            <p:cNvSpPr/>
            <p:nvPr/>
          </p:nvSpPr>
          <p:spPr>
            <a:xfrm>
              <a:off x="0" y="1085724"/>
              <a:ext cx="9145800" cy="17913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cxnSp>
          <p:nvCxnSpPr>
            <p:cNvPr id="3145861" name="Google Shape;3553;g1f5d965ad35_0_3563"/>
            <p:cNvCxnSpPr>
              <a:cxnSpLocks/>
            </p:cNvCxnSpPr>
            <p:nvPr/>
          </p:nvCxnSpPr>
          <p:spPr>
            <a:xfrm>
              <a:off x="-900" y="1034935"/>
              <a:ext cx="9145800" cy="0"/>
            </a:xfrm>
            <a:prstGeom prst="straightConnector1"/>
            <a:noFill/>
            <a:ln w="12700" cap="flat" cmpd="sng">
              <a:solidFill>
                <a:schemeClr val="accent2"/>
              </a:solidFill>
              <a:prstDash val="solid"/>
              <a:round/>
              <a:headEnd type="none" w="sm" len="sm"/>
              <a:tailEnd type="none" w="sm" len="sm"/>
            </a:ln>
          </p:spPr>
        </p:cxnSp>
      </p:grpSp>
      <p:pic>
        <p:nvPicPr>
          <p:cNvPr id="2097312" name="Google Shape;3554;g1f5d965ad35_0_3563"/>
          <p:cNvPicPr preferRelativeResize="0">
            <a:picLocks/>
          </p:cNvPicPr>
          <p:nvPr/>
        </p:nvPicPr>
        <p:blipFill rotWithShape="1">
          <a:blip xmlns:r="http://schemas.openxmlformats.org/officeDocument/2006/relationships" r:embed="rId3">
            <a:alphaModFix/>
          </a:blip>
          <a:srcRect l="0" t="0" r="0" b="0"/>
          <a:stretch>
            <a:fillRect/>
          </a:stretch>
        </p:blipFill>
        <p:spPr>
          <a:xfrm>
            <a:off x="244973" y="966439"/>
            <a:ext cx="4181754" cy="4151488"/>
          </a:xfrm>
          <a:prstGeom prst="rect"/>
          <a:noFill/>
          <a:ln>
            <a:noFill/>
          </a:ln>
        </p:spPr>
      </p:pic>
      <p:sp>
        <p:nvSpPr>
          <p:cNvPr id="1049759" name="Google Shape;3555;g1f5d965ad35_0_3563"/>
          <p:cNvSpPr txBox="1"/>
          <p:nvPr>
            <p:ph type="body" idx="1"/>
          </p:nvPr>
        </p:nvSpPr>
        <p:spPr>
          <a:xfrm>
            <a:off x="4852577" y="1247209"/>
            <a:ext cx="3865500" cy="14682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accent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Caption">
  <p:cSld name="1_Caption sQX8xDz+iao=">
    <p:spTree>
      <p:nvGrpSpPr>
        <p:cNvPr id="666" name="Shape 3556"/>
        <p:cNvGrpSpPr/>
        <p:nvPr/>
      </p:nvGrpSpPr>
      <p:grpSpPr>
        <a:xfrm>
          <a:off x="0" y="0"/>
          <a:ext cx="0" cy="0"/>
          <a:chOff x="0" y="0"/>
          <a:chExt cx="0" cy="0"/>
        </a:xfrm>
      </p:grpSpPr>
      <p:pic>
        <p:nvPicPr>
          <p:cNvPr id="2097225" name="Google Shape;3557;g1f5d965ad35_0_3571" descr="Background pattern  Description automatically generated"/>
          <p:cNvPicPr preferRelativeResize="0">
            <a:picLocks/>
          </p:cNvPicPr>
          <p:nvPr/>
        </p:nvPicPr>
        <p:blipFill rotWithShape="1">
          <a:blip xmlns:r="http://schemas.openxmlformats.org/officeDocument/2006/relationships" r:embed="rId1">
            <a:alphaModFix amt="5000"/>
          </a:blip>
          <a:srcRect l="0" t="0" r="0" b="0"/>
          <a:stretch>
            <a:fillRect/>
          </a:stretch>
        </p:blipFill>
        <p:spPr>
          <a:xfrm>
            <a:off x="-1879" y="0"/>
            <a:ext cx="9145880" cy="5143500"/>
          </a:xfrm>
          <a:prstGeom prst="rect"/>
          <a:noFill/>
          <a:ln>
            <a:noFill/>
          </a:ln>
        </p:spPr>
      </p:pic>
      <p:pic>
        <p:nvPicPr>
          <p:cNvPr id="2097226" name="Google Shape;3558;g1f5d965ad35_0_3571"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88" cy="5143492"/>
          </a:xfrm>
          <a:prstGeom prst="rect"/>
          <a:noFill/>
          <a:ln>
            <a:noFill/>
          </a:ln>
        </p:spPr>
      </p:pic>
      <p:cxnSp>
        <p:nvCxnSpPr>
          <p:cNvPr id="3145787" name="Google Shape;3559;g1f5d965ad35_0_3571"/>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49108" name="Google Shape;3560;g1f5d965ad35_0_3571"/>
          <p:cNvSpPr/>
          <p:nvPr/>
        </p:nvSpPr>
        <p:spPr>
          <a:xfrm>
            <a:off x="0" y="1037770"/>
            <a:ext cx="9144000" cy="1614000"/>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pic>
        <p:nvPicPr>
          <p:cNvPr id="2097227" name="Google Shape;3561;g1f5d965ad35_0_3571"/>
          <p:cNvPicPr preferRelativeResize="0">
            <a:picLocks/>
          </p:cNvPicPr>
          <p:nvPr/>
        </p:nvPicPr>
        <p:blipFill rotWithShape="1">
          <a:blip xmlns:r="http://schemas.openxmlformats.org/officeDocument/2006/relationships" r:embed="rId3">
            <a:alphaModFix/>
          </a:blip>
          <a:srcRect l="0" t="-454" r="0" b="47599"/>
          <a:stretch>
            <a:fillRect/>
          </a:stretch>
        </p:blipFill>
        <p:spPr>
          <a:xfrm flipH="1">
            <a:off x="349864" y="721112"/>
            <a:ext cx="3612539" cy="4395171"/>
          </a:xfrm>
          <a:prstGeom prst="rect"/>
          <a:noFill/>
          <a:ln>
            <a:noFill/>
          </a:ln>
        </p:spPr>
      </p:pic>
      <p:sp>
        <p:nvSpPr>
          <p:cNvPr id="1049109" name="Google Shape;3562;g1f5d965ad35_0_3571"/>
          <p:cNvSpPr txBox="1"/>
          <p:nvPr>
            <p:ph type="body" idx="1"/>
          </p:nvPr>
        </p:nvSpPr>
        <p:spPr>
          <a:xfrm>
            <a:off x="4620415" y="1247209"/>
            <a:ext cx="3865500" cy="11607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Caption">
  <p:cSld name="1_Caption 6ay8rAN2Gks=">
    <p:spTree>
      <p:nvGrpSpPr>
        <p:cNvPr id="815" name="Shape 3563"/>
        <p:cNvGrpSpPr/>
        <p:nvPr/>
      </p:nvGrpSpPr>
      <p:grpSpPr>
        <a:xfrm>
          <a:off x="0" y="0"/>
          <a:ext cx="0" cy="0"/>
          <a:chOff x="0" y="0"/>
          <a:chExt cx="0" cy="0"/>
        </a:xfrm>
      </p:grpSpPr>
      <p:pic>
        <p:nvPicPr>
          <p:cNvPr id="2097289" name="Google Shape;3564;g1f5d965ad35_0_3578" descr="Background pattern  Description automatically generated"/>
          <p:cNvPicPr preferRelativeResize="0">
            <a:picLocks/>
          </p:cNvPicPr>
          <p:nvPr/>
        </p:nvPicPr>
        <p:blipFill rotWithShape="1">
          <a:blip xmlns:r="http://schemas.openxmlformats.org/officeDocument/2006/relationships" r:embed="rId1">
            <a:alphaModFix amt="5000"/>
          </a:blip>
          <a:srcRect l="0" t="0" r="0" b="0"/>
          <a:stretch>
            <a:fillRect/>
          </a:stretch>
        </p:blipFill>
        <p:spPr>
          <a:xfrm>
            <a:off x="-1879" y="0"/>
            <a:ext cx="9145880" cy="5143500"/>
          </a:xfrm>
          <a:prstGeom prst="rect"/>
          <a:noFill/>
          <a:ln>
            <a:noFill/>
          </a:ln>
        </p:spPr>
      </p:pic>
      <p:pic>
        <p:nvPicPr>
          <p:cNvPr id="2097290" name="Google Shape;3565;g1f5d965ad35_0_3578"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88" cy="5143492"/>
          </a:xfrm>
          <a:prstGeom prst="rect"/>
          <a:noFill/>
          <a:ln>
            <a:noFill/>
          </a:ln>
        </p:spPr>
      </p:pic>
      <p:grpSp>
        <p:nvGrpSpPr>
          <p:cNvPr id="816" name="Google Shape;3566;g1f5d965ad35_0_3578"/>
          <p:cNvGrpSpPr/>
          <p:nvPr/>
        </p:nvGrpSpPr>
        <p:grpSpPr>
          <a:xfrm>
            <a:off x="-900" y="1034935"/>
            <a:ext cx="9146700" cy="1842089"/>
            <a:chOff x="-900" y="1034935"/>
            <a:chExt cx="9146700" cy="1842089"/>
          </a:xfrm>
        </p:grpSpPr>
        <p:sp>
          <p:nvSpPr>
            <p:cNvPr id="1049649" name="Google Shape;3567;g1f5d965ad35_0_3578"/>
            <p:cNvSpPr/>
            <p:nvPr/>
          </p:nvSpPr>
          <p:spPr>
            <a:xfrm>
              <a:off x="0" y="1085724"/>
              <a:ext cx="9145800" cy="17913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cxnSp>
          <p:nvCxnSpPr>
            <p:cNvPr id="3145850" name="Google Shape;3568;g1f5d965ad35_0_3578"/>
            <p:cNvCxnSpPr>
              <a:cxnSpLocks/>
            </p:cNvCxnSpPr>
            <p:nvPr/>
          </p:nvCxnSpPr>
          <p:spPr>
            <a:xfrm>
              <a:off x="-900" y="1034935"/>
              <a:ext cx="9145800" cy="0"/>
            </a:xfrm>
            <a:prstGeom prst="straightConnector1"/>
            <a:noFill/>
            <a:ln w="12700" cap="flat" cmpd="sng">
              <a:solidFill>
                <a:schemeClr val="dk2"/>
              </a:solidFill>
              <a:prstDash val="solid"/>
              <a:round/>
              <a:headEnd type="none" w="sm" len="sm"/>
              <a:tailEnd type="none" w="sm" len="sm"/>
            </a:ln>
          </p:spPr>
        </p:cxnSp>
      </p:grpSp>
      <p:pic>
        <p:nvPicPr>
          <p:cNvPr id="2097291" name="Google Shape;3569;g1f5d965ad35_0_3578"/>
          <p:cNvPicPr preferRelativeResize="0">
            <a:picLocks/>
          </p:cNvPicPr>
          <p:nvPr/>
        </p:nvPicPr>
        <p:blipFill rotWithShape="1">
          <a:blip xmlns:r="http://schemas.openxmlformats.org/officeDocument/2006/relationships" r:embed="rId3">
            <a:alphaModFix/>
          </a:blip>
          <a:srcRect l="0" t="0" r="0" b="0"/>
          <a:stretch>
            <a:fillRect/>
          </a:stretch>
        </p:blipFill>
        <p:spPr>
          <a:xfrm>
            <a:off x="244973" y="966439"/>
            <a:ext cx="4181754" cy="4151488"/>
          </a:xfrm>
          <a:prstGeom prst="rect"/>
          <a:noFill/>
          <a:ln>
            <a:noFill/>
          </a:ln>
        </p:spPr>
      </p:pic>
      <p:sp>
        <p:nvSpPr>
          <p:cNvPr id="1049650" name="Google Shape;3570;g1f5d965ad35_0_3578"/>
          <p:cNvSpPr txBox="1"/>
          <p:nvPr>
            <p:ph type="body" idx="1"/>
          </p:nvPr>
        </p:nvSpPr>
        <p:spPr>
          <a:xfrm>
            <a:off x="4852577" y="1247209"/>
            <a:ext cx="3865500" cy="14682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Caption">
  <p:cSld name="1_Caption ieX2BQ/UgoI=">
    <p:spTree>
      <p:nvGrpSpPr>
        <p:cNvPr id="807" name="Shape 3571"/>
        <p:cNvGrpSpPr/>
        <p:nvPr/>
      </p:nvGrpSpPr>
      <p:grpSpPr>
        <a:xfrm>
          <a:off x="0" y="0"/>
          <a:ext cx="0" cy="0"/>
          <a:chOff x="0" y="0"/>
          <a:chExt cx="0" cy="0"/>
        </a:xfrm>
      </p:grpSpPr>
      <p:pic>
        <p:nvPicPr>
          <p:cNvPr id="2097281" name="Google Shape;3572;g1f5d965ad35_0_3586" descr="Background pattern  Description automatically generated"/>
          <p:cNvPicPr preferRelativeResize="0">
            <a:picLocks/>
          </p:cNvPicPr>
          <p:nvPr/>
        </p:nvPicPr>
        <p:blipFill rotWithShape="1">
          <a:blip xmlns:r="http://schemas.openxmlformats.org/officeDocument/2006/relationships" r:embed="rId1">
            <a:alphaModFix amt="5000"/>
          </a:blip>
          <a:srcRect l="0" t="0" r="0" b="0"/>
          <a:stretch>
            <a:fillRect/>
          </a:stretch>
        </p:blipFill>
        <p:spPr>
          <a:xfrm>
            <a:off x="-1879" y="0"/>
            <a:ext cx="9145880" cy="5143500"/>
          </a:xfrm>
          <a:prstGeom prst="rect"/>
          <a:noFill/>
          <a:ln>
            <a:noFill/>
          </a:ln>
        </p:spPr>
      </p:pic>
      <p:pic>
        <p:nvPicPr>
          <p:cNvPr id="2097282" name="Google Shape;3573;g1f5d965ad35_0_3586"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88" cy="5143492"/>
          </a:xfrm>
          <a:prstGeom prst="rect"/>
          <a:noFill/>
          <a:ln>
            <a:noFill/>
          </a:ln>
        </p:spPr>
      </p:pic>
      <p:cxnSp>
        <p:nvCxnSpPr>
          <p:cNvPr id="3145847" name="Google Shape;3574;g1f5d965ad35_0_3586"/>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49612" name="Google Shape;3575;g1f5d965ad35_0_3586"/>
          <p:cNvSpPr/>
          <p:nvPr/>
        </p:nvSpPr>
        <p:spPr>
          <a:xfrm>
            <a:off x="0" y="1037770"/>
            <a:ext cx="9144000" cy="16140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pic>
        <p:nvPicPr>
          <p:cNvPr id="2097283" name="Google Shape;3576;g1f5d965ad35_0_3586"/>
          <p:cNvPicPr preferRelativeResize="0">
            <a:picLocks/>
          </p:cNvPicPr>
          <p:nvPr/>
        </p:nvPicPr>
        <p:blipFill rotWithShape="1">
          <a:blip xmlns:r="http://schemas.openxmlformats.org/officeDocument/2006/relationships" r:embed="rId3">
            <a:alphaModFix/>
          </a:blip>
          <a:srcRect l="0" t="-454" r="0" b="47599"/>
          <a:stretch>
            <a:fillRect/>
          </a:stretch>
        </p:blipFill>
        <p:spPr>
          <a:xfrm flipH="1">
            <a:off x="349864" y="721112"/>
            <a:ext cx="3612539" cy="4395171"/>
          </a:xfrm>
          <a:prstGeom prst="rect"/>
          <a:noFill/>
          <a:ln>
            <a:noFill/>
          </a:ln>
        </p:spPr>
      </p:pic>
      <p:sp>
        <p:nvSpPr>
          <p:cNvPr id="1049613" name="Google Shape;3577;g1f5d965ad35_0_3586"/>
          <p:cNvSpPr txBox="1"/>
          <p:nvPr>
            <p:ph type="body" idx="1"/>
          </p:nvPr>
        </p:nvSpPr>
        <p:spPr>
          <a:xfrm>
            <a:off x="4620415" y="1247209"/>
            <a:ext cx="3865500" cy="11607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Caption">
  <p:cSld name="1_Caption 33bWBmyKL+Y=">
    <p:spTree>
      <p:nvGrpSpPr>
        <p:cNvPr id="625" name="Shape 3578"/>
        <p:cNvGrpSpPr/>
        <p:nvPr/>
      </p:nvGrpSpPr>
      <p:grpSpPr>
        <a:xfrm>
          <a:off x="0" y="0"/>
          <a:ext cx="0" cy="0"/>
          <a:chOff x="0" y="0"/>
          <a:chExt cx="0" cy="0"/>
        </a:xfrm>
      </p:grpSpPr>
      <p:pic>
        <p:nvPicPr>
          <p:cNvPr id="2097198" name="Google Shape;3579;g1f5d965ad35_0_3593"/>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4000" cy="5143499"/>
          </a:xfrm>
          <a:prstGeom prst="rect"/>
          <a:noFill/>
          <a:ln>
            <a:noFill/>
          </a:ln>
        </p:spPr>
      </p:pic>
      <p:pic>
        <p:nvPicPr>
          <p:cNvPr id="2097199" name="Google Shape;3580;g1f5d965ad35_0_3593"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88" cy="5147999"/>
          </a:xfrm>
          <a:prstGeom prst="rect"/>
          <a:noFill/>
          <a:ln>
            <a:noFill/>
          </a:ln>
        </p:spPr>
      </p:pic>
      <p:pic>
        <p:nvPicPr>
          <p:cNvPr id="2097200" name="Google Shape;3581;g1f5d965ad35_0_3593" descr="A picture containing text, dark, night sky  Description automatically generated"/>
          <p:cNvPicPr preferRelativeResize="0">
            <a:picLocks/>
          </p:cNvPicPr>
          <p:nvPr/>
        </p:nvPicPr>
        <p:blipFill rotWithShape="1">
          <a:blip xmlns:r="http://schemas.openxmlformats.org/officeDocument/2006/relationships" r:embed="rId3">
            <a:alphaModFix/>
          </a:blip>
          <a:srcRect l="0" t="0" r="0" b="0"/>
          <a:stretch>
            <a:fillRect/>
          </a:stretch>
        </p:blipFill>
        <p:spPr>
          <a:xfrm>
            <a:off x="962283" y="914400"/>
            <a:ext cx="7219434" cy="3459479"/>
          </a:xfrm>
          <a:prstGeom prst="rect"/>
          <a:noFill/>
          <a:ln>
            <a:noFill/>
          </a:ln>
        </p:spPr>
      </p:pic>
      <p:pic>
        <p:nvPicPr>
          <p:cNvPr id="2097201" name="Google Shape;3582;g1f5d965ad35_0_3593" descr="Chart  Description automatically generated"/>
          <p:cNvPicPr preferRelativeResize="0">
            <a:picLocks/>
          </p:cNvPicPr>
          <p:nvPr/>
        </p:nvPicPr>
        <p:blipFill rotWithShape="1">
          <a:blip xmlns:r="http://schemas.openxmlformats.org/officeDocument/2006/relationships" r:embed="rId4">
            <a:alphaModFix/>
          </a:blip>
          <a:srcRect l="0" t="0" r="0" b="0"/>
          <a:stretch>
            <a:fillRect/>
          </a:stretch>
        </p:blipFill>
        <p:spPr>
          <a:xfrm>
            <a:off x="2567940" y="1200369"/>
            <a:ext cx="4008121" cy="2742763"/>
          </a:xfrm>
          <a:prstGeom prst="rect"/>
          <a:noFill/>
          <a:ln>
            <a:noFill/>
          </a:ln>
        </p:spPr>
      </p:pic>
      <p:sp>
        <p:nvSpPr>
          <p:cNvPr id="1048934" name="Google Shape;3583;g1f5d965ad35_0_3593"/>
          <p:cNvSpPr txBox="1"/>
          <p:nvPr>
            <p:ph type="body" idx="1"/>
          </p:nvPr>
        </p:nvSpPr>
        <p:spPr>
          <a:xfrm rot="-525880">
            <a:off x="2714146" y="2148468"/>
            <a:ext cx="3673801" cy="5545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3200"/>
              <a:buFont typeface="Public Sans"/>
              <a:buNone/>
              <a:defRPr b="1" cap="none" sz="2800" i="1"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Caption">
  <p:cSld name="1_Caption l90fBIECbZs=">
    <p:spTree>
      <p:nvGrpSpPr>
        <p:cNvPr id="758" name="Shape 3584"/>
        <p:cNvGrpSpPr/>
        <p:nvPr/>
      </p:nvGrpSpPr>
      <p:grpSpPr>
        <a:xfrm>
          <a:off x="0" y="0"/>
          <a:ext cx="0" cy="0"/>
          <a:chOff x="0" y="0"/>
          <a:chExt cx="0" cy="0"/>
        </a:xfrm>
      </p:grpSpPr>
      <p:grpSp>
        <p:nvGrpSpPr>
          <p:cNvPr id="759" name="Google Shape;3585;g1f5d965ad35_0_3599"/>
          <p:cNvGrpSpPr/>
          <p:nvPr/>
        </p:nvGrpSpPr>
        <p:grpSpPr>
          <a:xfrm>
            <a:off x="444" y="0"/>
            <a:ext cx="9143558" cy="5143500"/>
            <a:chOff x="444" y="317809"/>
            <a:chExt cx="9143558" cy="5143500"/>
          </a:xfrm>
        </p:grpSpPr>
        <p:pic>
          <p:nvPicPr>
            <p:cNvPr id="2097262" name="Google Shape;3586;g1f5d965ad35_0_35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l="0" t="0" r="0" b="0"/>
            <a:stretch>
              <a:fillRect/>
            </a:stretch>
          </p:blipFill>
          <p:spPr>
            <a:xfrm>
              <a:off x="444" y="317809"/>
              <a:ext cx="9143113" cy="5143500"/>
            </a:xfrm>
            <a:prstGeom prst="rect"/>
            <a:noFill/>
            <a:ln>
              <a:noFill/>
            </a:ln>
          </p:spPr>
        </p:pic>
        <p:pic>
          <p:nvPicPr>
            <p:cNvPr id="2097263" name="Google Shape;3587;g1f5d965ad35_0_35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l="0" t="0" r="0" b="0"/>
            <a:stretch>
              <a:fillRect/>
            </a:stretch>
          </p:blipFill>
          <p:spPr>
            <a:xfrm>
              <a:off x="889" y="317809"/>
              <a:ext cx="9143113" cy="5143500"/>
            </a:xfrm>
            <a:prstGeom prst="rect"/>
            <a:noFill/>
            <a:ln>
              <a:noFill/>
            </a:ln>
          </p:spPr>
        </p:pic>
      </p:grpSp>
      <p:pic>
        <p:nvPicPr>
          <p:cNvPr id="2097264" name="Google Shape;3588;g1f5d965ad35_0_3599"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88" cy="5143492"/>
          </a:xfrm>
          <a:prstGeom prst="rect"/>
          <a:noFill/>
          <a:ln>
            <a:noFill/>
          </a:ln>
        </p:spPr>
      </p:pic>
      <p:pic>
        <p:nvPicPr>
          <p:cNvPr id="2097265" name="Google Shape;3589;g1f5d965ad35_0_3599" descr="A picture containing text  Description automatically generated"/>
          <p:cNvPicPr preferRelativeResize="0">
            <a:picLocks/>
          </p:cNvPicPr>
          <p:nvPr/>
        </p:nvPicPr>
        <p:blipFill rotWithShape="1">
          <a:blip xmlns:r="http://schemas.openxmlformats.org/officeDocument/2006/relationships" r:embed="rId3">
            <a:alphaModFix amt="85000"/>
          </a:blip>
          <a:srcRect l="0" t="0" r="0" b="0"/>
          <a:stretch>
            <a:fillRect/>
          </a:stretch>
        </p:blipFill>
        <p:spPr>
          <a:xfrm>
            <a:off x="2251213" y="1143261"/>
            <a:ext cx="4641575" cy="2799229"/>
          </a:xfrm>
          <a:prstGeom prst="rect"/>
          <a:noFill/>
          <a:ln>
            <a:noFill/>
          </a:ln>
        </p:spPr>
      </p:pic>
      <p:sp>
        <p:nvSpPr>
          <p:cNvPr id="1049399" name="Google Shape;3590;g1f5d965ad35_0_3599"/>
          <p:cNvSpPr txBox="1"/>
          <p:nvPr>
            <p:ph type="body" idx="1"/>
          </p:nvPr>
        </p:nvSpPr>
        <p:spPr>
          <a:xfrm>
            <a:off x="2740961" y="1824708"/>
            <a:ext cx="3602100" cy="4725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00" name="Google Shape;3591;g1f5d965ad35_0_3599"/>
          <p:cNvSpPr txBox="1"/>
          <p:nvPr>
            <p:ph type="body" idx="2"/>
          </p:nvPr>
        </p:nvSpPr>
        <p:spPr>
          <a:xfrm>
            <a:off x="2740960" y="2398916"/>
            <a:ext cx="3602100" cy="719700"/>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678" name="Shape 3592"/>
        <p:cNvGrpSpPr/>
        <p:nvPr/>
      </p:nvGrpSpPr>
      <p:grpSpPr>
        <a:xfrm>
          <a:off x="0" y="0"/>
          <a:ext cx="0" cy="0"/>
          <a:chOff x="0" y="0"/>
          <a:chExt cx="0" cy="0"/>
        </a:xfrm>
      </p:grpSpPr>
      <p:pic>
        <p:nvPicPr>
          <p:cNvPr id="2097235" name="Google Shape;3593;g1f5d965ad35_0_3607"/>
          <p:cNvPicPr preferRelativeResize="0">
            <a:picLocks/>
          </p:cNvPicPr>
          <p:nvPr/>
        </p:nvPicPr>
        <p:blipFill rotWithShape="1">
          <a:blip xmlns:r="http://schemas.openxmlformats.org/officeDocument/2006/relationships" r:embed="rId1">
            <a:alphaModFix amt="70000"/>
          </a:blip>
          <a:srcRect l="0" t="1813" r="0" b="12613"/>
          <a:stretch>
            <a:fillRect/>
          </a:stretch>
        </p:blipFill>
        <p:spPr>
          <a:xfrm>
            <a:off x="0" y="-1"/>
            <a:ext cx="9144000" cy="5143501"/>
          </a:xfrm>
          <a:prstGeom prst="rect"/>
          <a:noFill/>
          <a:ln>
            <a:noFill/>
          </a:ln>
        </p:spPr>
      </p:pic>
      <p:pic>
        <p:nvPicPr>
          <p:cNvPr id="2097236" name="Google Shape;3594;g1f5d965ad35_0_3607"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88" cy="5143492"/>
          </a:xfrm>
          <a:prstGeom prst="rect"/>
          <a:noFill/>
          <a:ln>
            <a:noFill/>
          </a:ln>
        </p:spPr>
      </p:pic>
      <p:sp>
        <p:nvSpPr>
          <p:cNvPr id="1049189" name="Google Shape;3595;g1f5d965ad35_0_3607"/>
          <p:cNvSpPr/>
          <p:nvPr/>
        </p:nvSpPr>
        <p:spPr>
          <a:xfrm>
            <a:off x="3322314" y="1790299"/>
            <a:ext cx="2539500" cy="645000"/>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r>
              <a:t/>
            </a:r>
            <a:endParaRPr b="0" cap="none" sz="1400" i="0" strike="noStrike" u="none">
              <a:solidFill>
                <a:schemeClr val="lt1"/>
              </a:solidFill>
              <a:latin typeface="Public Sans"/>
              <a:ea typeface="Public Sans"/>
              <a:cs typeface="Public Sans"/>
              <a:sym typeface="Public Sans"/>
            </a:endParaRPr>
          </a:p>
        </p:txBody>
      </p:sp>
      <p:sp>
        <p:nvSpPr>
          <p:cNvPr id="1049190" name="Google Shape;3596;g1f5d965ad35_0_3607"/>
          <p:cNvSpPr txBox="1"/>
          <p:nvPr>
            <p:ph type="body" idx="1"/>
          </p:nvPr>
        </p:nvSpPr>
        <p:spPr>
          <a:xfrm>
            <a:off x="3553313" y="1914665"/>
            <a:ext cx="2077500" cy="3963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191" name="Google Shape;3597;g1f5d965ad35_0_3607"/>
          <p:cNvSpPr txBox="1"/>
          <p:nvPr>
            <p:ph type="body" idx="2"/>
          </p:nvPr>
        </p:nvSpPr>
        <p:spPr>
          <a:xfrm>
            <a:off x="2770956" y="2580686"/>
            <a:ext cx="3602100" cy="719700"/>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849" name="Shape 3598"/>
        <p:cNvGrpSpPr/>
        <p:nvPr/>
      </p:nvGrpSpPr>
      <p:grpSpPr>
        <a:xfrm>
          <a:off x="0" y="0"/>
          <a:ext cx="0" cy="0"/>
          <a:chOff x="0" y="0"/>
          <a:chExt cx="0" cy="0"/>
        </a:xfrm>
      </p:grpSpPr>
      <p:grpSp>
        <p:nvGrpSpPr>
          <p:cNvPr id="850" name="Google Shape;3599;g1f5d965ad35_0_3613"/>
          <p:cNvGrpSpPr/>
          <p:nvPr/>
        </p:nvGrpSpPr>
        <p:grpSpPr>
          <a:xfrm>
            <a:off x="-3149" y="1"/>
            <a:ext cx="9147111" cy="5143559"/>
            <a:chOff x="-3149" y="1"/>
            <a:chExt cx="9147111" cy="5143559"/>
          </a:xfrm>
        </p:grpSpPr>
        <p:pic>
          <p:nvPicPr>
            <p:cNvPr id="2097322" name="Google Shape;3600;g1f5d965ad35_0_3613"/>
            <p:cNvPicPr preferRelativeResize="0">
              <a:picLocks/>
            </p:cNvPicPr>
            <p:nvPr/>
          </p:nvPicPr>
          <p:blipFill rotWithShape="1">
            <a:blip xmlns:r="http://schemas.openxmlformats.org/officeDocument/2006/relationships" r:embed="rId1">
              <a:alphaModFix/>
            </a:blip>
            <a:srcRect l="0" t="2683" r="0" b="12942"/>
            <a:stretch>
              <a:fillRect/>
            </a:stretch>
          </p:blipFill>
          <p:spPr>
            <a:xfrm>
              <a:off x="-3149" y="1"/>
              <a:ext cx="9144004" cy="5143500"/>
            </a:xfrm>
            <a:prstGeom prst="rect"/>
            <a:noFill/>
            <a:ln>
              <a:noFill/>
            </a:ln>
          </p:spPr>
        </p:pic>
        <p:sp>
          <p:nvSpPr>
            <p:cNvPr id="1049818" name="Google Shape;3601;g1f5d965ad35_0_3613"/>
            <p:cNvSpPr/>
            <p:nvPr/>
          </p:nvSpPr>
          <p:spPr>
            <a:xfrm>
              <a:off x="-938" y="2804160"/>
              <a:ext cx="9144900" cy="2339400"/>
            </a:xfrm>
            <a:prstGeom prst="rect"/>
            <a:solidFill>
              <a:schemeClr val="dk2">
                <a:alpha val="74509"/>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r>
                <a:t/>
              </a:r>
              <a:endParaRPr b="0" cap="none" sz="1400" i="0" strike="noStrike" u="none">
                <a:solidFill>
                  <a:schemeClr val="lt1"/>
                </a:solidFill>
                <a:latin typeface="Arial"/>
                <a:ea typeface="Arial"/>
                <a:cs typeface="Arial"/>
                <a:sym typeface="Arial"/>
              </a:endParaRPr>
            </a:p>
          </p:txBody>
        </p:sp>
      </p:grpSp>
      <p:pic>
        <p:nvPicPr>
          <p:cNvPr id="2097323" name="Google Shape;3602;g1f5d965ad35_0_3613"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99" cy="5143499"/>
          </a:xfrm>
          <a:prstGeom prst="rect"/>
          <a:noFill/>
          <a:ln>
            <a:noFill/>
          </a:ln>
        </p:spPr>
      </p:pic>
      <p:grpSp>
        <p:nvGrpSpPr>
          <p:cNvPr id="851" name="Google Shape;3603;g1f5d965ad35_0_3613"/>
          <p:cNvGrpSpPr/>
          <p:nvPr/>
        </p:nvGrpSpPr>
        <p:grpSpPr>
          <a:xfrm>
            <a:off x="2349421" y="1908829"/>
            <a:ext cx="4506165" cy="1790724"/>
            <a:chOff x="2560319" y="1790699"/>
            <a:chExt cx="4084261" cy="1623062"/>
          </a:xfrm>
        </p:grpSpPr>
        <p:sp>
          <p:nvSpPr>
            <p:cNvPr id="1049819" name="Google Shape;3604;g1f5d965ad35_0_3613"/>
            <p:cNvSpPr/>
            <p:nvPr/>
          </p:nvSpPr>
          <p:spPr>
            <a:xfrm>
              <a:off x="2560319" y="1790699"/>
              <a:ext cx="4023300" cy="1562100"/>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r>
                <a:t/>
              </a:r>
              <a:endParaRPr b="0" cap="none" sz="1600" i="1" strike="noStrike" u="none">
                <a:solidFill>
                  <a:schemeClr val="dk1"/>
                </a:solidFill>
                <a:latin typeface="Public Sans"/>
                <a:ea typeface="Public Sans"/>
                <a:cs typeface="Public Sans"/>
                <a:sym typeface="Public Sans"/>
              </a:endParaRPr>
            </a:p>
          </p:txBody>
        </p:sp>
        <p:sp>
          <p:nvSpPr>
            <p:cNvPr id="1049820" name="Google Shape;3605;g1f5d965ad35_0_3613"/>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r>
                <a:t/>
              </a:r>
              <a:endParaRPr b="0" cap="none" sz="1600" i="1" strike="noStrike" u="none">
                <a:solidFill>
                  <a:schemeClr val="dk1"/>
                </a:solidFill>
                <a:latin typeface="Public Sans"/>
                <a:ea typeface="Public Sans"/>
                <a:cs typeface="Public Sans"/>
                <a:sym typeface="Public Sans"/>
              </a:endParaRPr>
            </a:p>
          </p:txBody>
        </p:sp>
      </p:grpSp>
      <p:sp>
        <p:nvSpPr>
          <p:cNvPr id="1049821" name="Google Shape;3606;g1f5d965ad35_0_3613"/>
          <p:cNvSpPr txBox="1"/>
          <p:nvPr>
            <p:ph type="body" idx="1"/>
          </p:nvPr>
        </p:nvSpPr>
        <p:spPr>
          <a:xfrm>
            <a:off x="3553313" y="2127464"/>
            <a:ext cx="2077500" cy="3963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822" name="Google Shape;3607;g1f5d965ad35_0_3613"/>
          <p:cNvSpPr txBox="1"/>
          <p:nvPr>
            <p:ph type="body" idx="2"/>
          </p:nvPr>
        </p:nvSpPr>
        <p:spPr>
          <a:xfrm>
            <a:off x="2770956" y="2643161"/>
            <a:ext cx="3602100" cy="775800"/>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552" name="Shape 3608"/>
        <p:cNvGrpSpPr/>
        <p:nvPr/>
      </p:nvGrpSpPr>
      <p:grpSpPr>
        <a:xfrm>
          <a:off x="0" y="0"/>
          <a:ext cx="0" cy="0"/>
          <a:chOff x="0" y="0"/>
          <a:chExt cx="0" cy="0"/>
        </a:xfrm>
      </p:grpSpPr>
      <p:grpSp>
        <p:nvGrpSpPr>
          <p:cNvPr id="553" name="Google Shape;3609;g1f5d965ad35_0_3623"/>
          <p:cNvGrpSpPr/>
          <p:nvPr/>
        </p:nvGrpSpPr>
        <p:grpSpPr>
          <a:xfrm>
            <a:off x="-3149" y="1"/>
            <a:ext cx="9147111" cy="5143559"/>
            <a:chOff x="-3149" y="1"/>
            <a:chExt cx="9147111" cy="5143559"/>
          </a:xfrm>
        </p:grpSpPr>
        <p:pic>
          <p:nvPicPr>
            <p:cNvPr id="2097181" name="Google Shape;3610;g1f5d965ad35_0_3623"/>
            <p:cNvPicPr preferRelativeResize="0">
              <a:picLocks/>
            </p:cNvPicPr>
            <p:nvPr/>
          </p:nvPicPr>
          <p:blipFill rotWithShape="1">
            <a:blip xmlns:r="http://schemas.openxmlformats.org/officeDocument/2006/relationships" r:embed="rId1">
              <a:alphaModFix/>
            </a:blip>
            <a:srcRect l="0" t="2683" r="0" b="12942"/>
            <a:stretch>
              <a:fillRect/>
            </a:stretch>
          </p:blipFill>
          <p:spPr>
            <a:xfrm>
              <a:off x="-3149" y="1"/>
              <a:ext cx="9144004" cy="5143500"/>
            </a:xfrm>
            <a:prstGeom prst="rect"/>
            <a:noFill/>
            <a:ln>
              <a:noFill/>
            </a:ln>
          </p:spPr>
        </p:pic>
        <p:sp>
          <p:nvSpPr>
            <p:cNvPr id="1048741" name="Google Shape;3611;g1f5d965ad35_0_3623"/>
            <p:cNvSpPr/>
            <p:nvPr/>
          </p:nvSpPr>
          <p:spPr>
            <a:xfrm>
              <a:off x="-938" y="2804160"/>
              <a:ext cx="9144900" cy="2339400"/>
            </a:xfrm>
            <a:prstGeom prst="rect"/>
            <a:solidFill>
              <a:schemeClr val="accent1">
                <a:alpha val="74509"/>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r>
                <a:t/>
              </a:r>
              <a:endParaRPr b="0" cap="none" sz="1400" i="0" strike="noStrike" u="none">
                <a:solidFill>
                  <a:schemeClr val="lt1"/>
                </a:solidFill>
                <a:latin typeface="Arial"/>
                <a:ea typeface="Arial"/>
                <a:cs typeface="Arial"/>
                <a:sym typeface="Arial"/>
              </a:endParaRPr>
            </a:p>
          </p:txBody>
        </p:sp>
      </p:grpSp>
      <p:pic>
        <p:nvPicPr>
          <p:cNvPr id="2097182" name="Google Shape;3612;g1f5d965ad35_0_3623"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99" cy="5143499"/>
          </a:xfrm>
          <a:prstGeom prst="rect"/>
          <a:noFill/>
          <a:ln>
            <a:noFill/>
          </a:ln>
        </p:spPr>
      </p:pic>
      <p:grpSp>
        <p:nvGrpSpPr>
          <p:cNvPr id="554" name="Google Shape;3613;g1f5d965ad35_0_3623"/>
          <p:cNvGrpSpPr/>
          <p:nvPr/>
        </p:nvGrpSpPr>
        <p:grpSpPr>
          <a:xfrm>
            <a:off x="2349421" y="1908829"/>
            <a:ext cx="4506165" cy="1790724"/>
            <a:chOff x="2560319" y="1790699"/>
            <a:chExt cx="4084261" cy="1623062"/>
          </a:xfrm>
        </p:grpSpPr>
        <p:sp>
          <p:nvSpPr>
            <p:cNvPr id="1048742" name="Google Shape;3614;g1f5d965ad35_0_3623"/>
            <p:cNvSpPr/>
            <p:nvPr/>
          </p:nvSpPr>
          <p:spPr>
            <a:xfrm>
              <a:off x="2560319" y="1790699"/>
              <a:ext cx="4023300" cy="1562100"/>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r>
                <a:t/>
              </a:r>
              <a:endParaRPr b="0" cap="none" sz="1600" i="1" strike="noStrike" u="none">
                <a:solidFill>
                  <a:schemeClr val="dk1"/>
                </a:solidFill>
                <a:latin typeface="Public Sans"/>
                <a:ea typeface="Public Sans"/>
                <a:cs typeface="Public Sans"/>
                <a:sym typeface="Public Sans"/>
              </a:endParaRPr>
            </a:p>
          </p:txBody>
        </p:sp>
        <p:sp>
          <p:nvSpPr>
            <p:cNvPr id="1048743" name="Google Shape;3615;g1f5d965ad35_0_3623"/>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r>
                <a:t/>
              </a:r>
              <a:endParaRPr b="0" cap="none" sz="1600" i="1" strike="noStrike" u="none">
                <a:solidFill>
                  <a:schemeClr val="dk1"/>
                </a:solidFill>
                <a:latin typeface="Public Sans"/>
                <a:ea typeface="Public Sans"/>
                <a:cs typeface="Public Sans"/>
                <a:sym typeface="Public Sans"/>
              </a:endParaRPr>
            </a:p>
          </p:txBody>
        </p:sp>
      </p:grpSp>
      <p:sp>
        <p:nvSpPr>
          <p:cNvPr id="1048744" name="Google Shape;3616;g1f5d965ad35_0_3623"/>
          <p:cNvSpPr txBox="1"/>
          <p:nvPr>
            <p:ph type="body" idx="1"/>
          </p:nvPr>
        </p:nvSpPr>
        <p:spPr>
          <a:xfrm>
            <a:off x="3553313" y="2127464"/>
            <a:ext cx="2077500" cy="396300"/>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accen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45" name="Google Shape;3617;g1f5d965ad35_0_3623"/>
          <p:cNvSpPr txBox="1"/>
          <p:nvPr>
            <p:ph type="body" idx="2"/>
          </p:nvPr>
        </p:nvSpPr>
        <p:spPr>
          <a:xfrm>
            <a:off x="2770956" y="2643161"/>
            <a:ext cx="3602100" cy="775800"/>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Caption">
  <p:cSld name="1_Caption b6Kzp98yfeg=">
    <p:spTree>
      <p:nvGrpSpPr>
        <p:cNvPr id="738" name="Shape 3618"/>
        <p:cNvGrpSpPr/>
        <p:nvPr/>
      </p:nvGrpSpPr>
      <p:grpSpPr>
        <a:xfrm>
          <a:off x="0" y="0"/>
          <a:ext cx="0" cy="0"/>
          <a:chOff x="0" y="0"/>
          <a:chExt cx="0" cy="0"/>
        </a:xfrm>
      </p:grpSpPr>
      <p:sp>
        <p:nvSpPr>
          <p:cNvPr id="1049334" name="Google Shape;3619;g1f5d965ad35_0_3633"/>
          <p:cNvSpPr/>
          <p:nvPr/>
        </p:nvSpPr>
        <p:spPr>
          <a:xfrm>
            <a:off x="4690334" y="0"/>
            <a:ext cx="4453800" cy="5139900"/>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r>
              <a:t/>
            </a:r>
            <a:endParaRPr b="0" cap="none" sz="1400" i="0" strike="noStrike" u="none">
              <a:solidFill>
                <a:schemeClr val="lt1"/>
              </a:solidFill>
              <a:latin typeface="Arial"/>
              <a:ea typeface="Arial"/>
              <a:cs typeface="Arial"/>
              <a:sym typeface="Arial"/>
            </a:endParaRPr>
          </a:p>
        </p:txBody>
      </p:sp>
      <p:sp>
        <p:nvSpPr>
          <p:cNvPr id="1049335" name="Google Shape;3620;g1f5d965ad35_0_3633"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9336" name="Google Shape;3621;g1f5d965ad35_0_3633"/>
          <p:cNvSpPr/>
          <p:nvPr>
            <p:ph type="pic" idx="2"/>
          </p:nvPr>
        </p:nvSpPr>
        <p:spPr>
          <a:xfrm>
            <a:off x="-1" y="0"/>
            <a:ext cx="4690200" cy="5139900"/>
          </a:xfrm>
          <a:prstGeom prst="rect"/>
          <a:noFill/>
          <a:ln>
            <a:noFill/>
          </a:ln>
        </p:spPr>
      </p:sp>
      <p:sp>
        <p:nvSpPr>
          <p:cNvPr id="1049337" name="Google Shape;3622;g1f5d965ad35_0_3633"/>
          <p:cNvSpPr/>
          <p:nvPr/>
        </p:nvSpPr>
        <p:spPr>
          <a:xfrm>
            <a:off x="4548336" y="420700"/>
            <a:ext cx="4595700" cy="428100"/>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r>
              <a:t/>
            </a:r>
            <a:endParaRPr b="0" cap="none" sz="2000" i="0" strike="noStrike" u="none">
              <a:solidFill>
                <a:schemeClr val="lt1"/>
              </a:solidFill>
              <a:latin typeface="Public Sans"/>
              <a:ea typeface="Public Sans"/>
              <a:cs typeface="Public Sans"/>
              <a:sym typeface="Public Sans"/>
            </a:endParaRPr>
          </a:p>
        </p:txBody>
      </p:sp>
      <p:sp>
        <p:nvSpPr>
          <p:cNvPr id="1049338" name="Google Shape;3623;g1f5d965ad35_0_3633"/>
          <p:cNvSpPr txBox="1"/>
          <p:nvPr>
            <p:ph type="body" idx="1"/>
          </p:nvPr>
        </p:nvSpPr>
        <p:spPr>
          <a:xfrm>
            <a:off x="4849731" y="1061223"/>
            <a:ext cx="4140300" cy="3568500"/>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39" name="Google Shape;3624;g1f5d965ad35_0_3633"/>
          <p:cNvSpPr txBox="1"/>
          <p:nvPr>
            <p:ph type="title"/>
          </p:nvPr>
        </p:nvSpPr>
        <p:spPr>
          <a:xfrm>
            <a:off x="4849731" y="462740"/>
            <a:ext cx="4140300" cy="344100"/>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100" name="Shape 170"/>
        <p:cNvGrpSpPr/>
        <p:nvPr/>
      </p:nvGrpSpPr>
      <p:grpSpPr>
        <a:xfrm>
          <a:off x="0" y="0"/>
          <a:ext cx="0" cy="0"/>
          <a:chOff x="0" y="0"/>
          <a:chExt cx="0" cy="0"/>
        </a:xfrm>
      </p:grpSpPr>
      <p:sp>
        <p:nvSpPr>
          <p:cNvPr id="1050684" name="Google Shape;171;p235"/>
          <p:cNvSpPr/>
          <p:nvPr/>
        </p:nvSpPr>
        <p:spPr>
          <a:xfrm>
            <a:off x="4572000" y="0"/>
            <a:ext cx="4572000" cy="514349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50685" name="Google Shape;172;p235"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50686" name="Google Shape;173;p235"/>
          <p:cNvSpPr/>
          <p:nvPr>
            <p:ph type="pic" idx="2"/>
          </p:nvPr>
        </p:nvSpPr>
        <p:spPr>
          <a:xfrm>
            <a:off x="1" y="0"/>
            <a:ext cx="4572000" cy="5143494"/>
          </a:xfrm>
          <a:prstGeom prst="rect"/>
          <a:noFill/>
          <a:ln>
            <a:noFill/>
          </a:ln>
        </p:spPr>
      </p:sp>
      <p:sp>
        <p:nvSpPr>
          <p:cNvPr id="1050687" name="Google Shape;174;p235"/>
          <p:cNvSpPr txBox="1"/>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688" name="Google Shape;175;p235"/>
          <p:cNvSpPr/>
          <p:nvPr/>
        </p:nvSpPr>
        <p:spPr>
          <a:xfrm>
            <a:off x="4879819" y="656889"/>
            <a:ext cx="90534"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50689" name="Google Shape;176;p235"/>
          <p:cNvSpPr/>
          <p:nvPr/>
        </p:nvSpPr>
        <p:spPr>
          <a:xfrm>
            <a:off x="4241543" y="1368179"/>
            <a:ext cx="660903" cy="660903"/>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50690" name="Google Shape;177;p235"/>
          <p:cNvSpPr/>
          <p:nvPr>
            <p:ph type="pic" idx="3"/>
          </p:nvPr>
        </p:nvSpPr>
        <p:spPr>
          <a:xfrm>
            <a:off x="4408678" y="1539292"/>
            <a:ext cx="318677" cy="318677"/>
          </a:xfrm>
          <a:prstGeom prst="rect"/>
          <a:noFill/>
          <a:ln>
            <a:noFill/>
          </a:ln>
        </p:spPr>
      </p:sp>
      <p:sp>
        <p:nvSpPr>
          <p:cNvPr id="1050691" name="Google Shape;178;p235"/>
          <p:cNvSpPr txBox="1"/>
          <p:nvPr>
            <p:ph type="body" idx="1"/>
          </p:nvPr>
        </p:nvSpPr>
        <p:spPr>
          <a:xfrm>
            <a:off x="5088537" y="1539292"/>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692" name="Google Shape;179;p235"/>
          <p:cNvSpPr/>
          <p:nvPr/>
        </p:nvSpPr>
        <p:spPr>
          <a:xfrm>
            <a:off x="4241543" y="2951688"/>
            <a:ext cx="660903" cy="660903"/>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50693" name="Google Shape;180;p235"/>
          <p:cNvSpPr/>
          <p:nvPr>
            <p:ph type="pic" idx="4"/>
          </p:nvPr>
        </p:nvSpPr>
        <p:spPr>
          <a:xfrm>
            <a:off x="4408678" y="3122801"/>
            <a:ext cx="318677" cy="318677"/>
          </a:xfrm>
          <a:prstGeom prst="rect"/>
          <a:noFill/>
          <a:ln>
            <a:noFill/>
          </a:ln>
        </p:spPr>
      </p:sp>
      <p:sp>
        <p:nvSpPr>
          <p:cNvPr id="1050694" name="Google Shape;181;p235"/>
          <p:cNvSpPr txBox="1"/>
          <p:nvPr>
            <p:ph type="body" idx="5"/>
          </p:nvPr>
        </p:nvSpPr>
        <p:spPr>
          <a:xfrm>
            <a:off x="5088537" y="3122801"/>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Caption">
  <p:cSld name="1_Caption p30cVwhGp+0=">
    <p:spTree>
      <p:nvGrpSpPr>
        <p:cNvPr id="660" name="Shape 3625"/>
        <p:cNvGrpSpPr/>
        <p:nvPr/>
      </p:nvGrpSpPr>
      <p:grpSpPr>
        <a:xfrm>
          <a:off x="0" y="0"/>
          <a:ext cx="0" cy="0"/>
          <a:chOff x="0" y="0"/>
          <a:chExt cx="0" cy="0"/>
        </a:xfrm>
      </p:grpSpPr>
      <p:sp>
        <p:nvSpPr>
          <p:cNvPr id="1049084" name="Google Shape;3626;g1f5d965ad35_0_3640"/>
          <p:cNvSpPr/>
          <p:nvPr/>
        </p:nvSpPr>
        <p:spPr>
          <a:xfrm>
            <a:off x="4690334" y="0"/>
            <a:ext cx="4453800" cy="513990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r>
              <a:t/>
            </a:r>
            <a:endParaRPr b="0" cap="none" sz="1400" i="0" strike="noStrike" u="none">
              <a:solidFill>
                <a:schemeClr val="lt1"/>
              </a:solidFill>
              <a:latin typeface="Arial"/>
              <a:ea typeface="Arial"/>
              <a:cs typeface="Arial"/>
              <a:sym typeface="Arial"/>
            </a:endParaRPr>
          </a:p>
        </p:txBody>
      </p:sp>
      <p:sp>
        <p:nvSpPr>
          <p:cNvPr id="1049085" name="Google Shape;3627;g1f5d965ad35_0_3640"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9086" name="Google Shape;3628;g1f5d965ad35_0_3640"/>
          <p:cNvSpPr/>
          <p:nvPr>
            <p:ph type="pic" idx="2"/>
          </p:nvPr>
        </p:nvSpPr>
        <p:spPr>
          <a:xfrm>
            <a:off x="-1" y="0"/>
            <a:ext cx="4690200" cy="5139900"/>
          </a:xfrm>
          <a:prstGeom prst="rect"/>
          <a:noFill/>
          <a:ln>
            <a:noFill/>
          </a:ln>
        </p:spPr>
      </p:sp>
      <p:sp>
        <p:nvSpPr>
          <p:cNvPr id="1049087" name="Google Shape;3629;g1f5d965ad35_0_3640"/>
          <p:cNvSpPr/>
          <p:nvPr/>
        </p:nvSpPr>
        <p:spPr>
          <a:xfrm>
            <a:off x="4548336" y="420700"/>
            <a:ext cx="4595700" cy="4281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r>
              <a:t/>
            </a:r>
            <a:endParaRPr b="0" cap="none" sz="2000" i="0" strike="noStrike" u="none">
              <a:solidFill>
                <a:schemeClr val="lt1"/>
              </a:solidFill>
              <a:latin typeface="Public Sans"/>
              <a:ea typeface="Public Sans"/>
              <a:cs typeface="Public Sans"/>
              <a:sym typeface="Public Sans"/>
            </a:endParaRPr>
          </a:p>
        </p:txBody>
      </p:sp>
      <p:sp>
        <p:nvSpPr>
          <p:cNvPr id="1049088" name="Google Shape;3630;g1f5d965ad35_0_3640"/>
          <p:cNvSpPr txBox="1"/>
          <p:nvPr>
            <p:ph type="body" idx="1"/>
          </p:nvPr>
        </p:nvSpPr>
        <p:spPr>
          <a:xfrm>
            <a:off x="4849731" y="1061223"/>
            <a:ext cx="4140300" cy="3568500"/>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89" name="Google Shape;3631;g1f5d965ad35_0_3640"/>
          <p:cNvSpPr txBox="1"/>
          <p:nvPr>
            <p:ph type="title"/>
          </p:nvPr>
        </p:nvSpPr>
        <p:spPr>
          <a:xfrm>
            <a:off x="4849731" y="462740"/>
            <a:ext cx="4140300" cy="344100"/>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Caption">
  <p:cSld name="1_Caption Nb4Lk76CV4I=">
    <p:spTree>
      <p:nvGrpSpPr>
        <p:cNvPr id="812" name="Shape 3632"/>
        <p:cNvGrpSpPr/>
        <p:nvPr/>
      </p:nvGrpSpPr>
      <p:grpSpPr>
        <a:xfrm>
          <a:off x="0" y="0"/>
          <a:ext cx="0" cy="0"/>
          <a:chOff x="0" y="0"/>
          <a:chExt cx="0" cy="0"/>
        </a:xfrm>
      </p:grpSpPr>
      <p:sp>
        <p:nvSpPr>
          <p:cNvPr id="1049638" name="Google Shape;3633;g1f5d965ad35_0_3647"/>
          <p:cNvSpPr/>
          <p:nvPr/>
        </p:nvSpPr>
        <p:spPr>
          <a:xfrm>
            <a:off x="4690334" y="0"/>
            <a:ext cx="4453800" cy="513990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r>
              <a:t/>
            </a:r>
            <a:endParaRPr b="0" cap="none" sz="1400" i="0" strike="noStrike" u="none">
              <a:solidFill>
                <a:schemeClr val="lt1"/>
              </a:solidFill>
              <a:latin typeface="Arial"/>
              <a:ea typeface="Arial"/>
              <a:cs typeface="Arial"/>
              <a:sym typeface="Arial"/>
            </a:endParaRPr>
          </a:p>
        </p:txBody>
      </p:sp>
      <p:sp>
        <p:nvSpPr>
          <p:cNvPr id="1049639" name="Google Shape;3634;g1f5d965ad35_0_3647"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9640" name="Google Shape;3635;g1f5d965ad35_0_3647"/>
          <p:cNvSpPr/>
          <p:nvPr>
            <p:ph type="pic" idx="2"/>
          </p:nvPr>
        </p:nvSpPr>
        <p:spPr>
          <a:xfrm>
            <a:off x="-1" y="0"/>
            <a:ext cx="4690200" cy="5139900"/>
          </a:xfrm>
          <a:prstGeom prst="rect"/>
          <a:noFill/>
          <a:ln>
            <a:noFill/>
          </a:ln>
        </p:spPr>
      </p:sp>
      <p:sp>
        <p:nvSpPr>
          <p:cNvPr id="1049641" name="Google Shape;3636;g1f5d965ad35_0_3647"/>
          <p:cNvSpPr/>
          <p:nvPr/>
        </p:nvSpPr>
        <p:spPr>
          <a:xfrm>
            <a:off x="4548336" y="420700"/>
            <a:ext cx="4595700" cy="42810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r>
              <a:t/>
            </a:r>
            <a:endParaRPr b="0" cap="none" sz="2000" i="0" strike="noStrike" u="none">
              <a:solidFill>
                <a:schemeClr val="lt1"/>
              </a:solidFill>
              <a:latin typeface="Public Sans"/>
              <a:ea typeface="Public Sans"/>
              <a:cs typeface="Public Sans"/>
              <a:sym typeface="Public Sans"/>
            </a:endParaRPr>
          </a:p>
        </p:txBody>
      </p:sp>
      <p:sp>
        <p:nvSpPr>
          <p:cNvPr id="1049642" name="Google Shape;3637;g1f5d965ad35_0_3647"/>
          <p:cNvSpPr txBox="1"/>
          <p:nvPr>
            <p:ph type="body" idx="1"/>
          </p:nvPr>
        </p:nvSpPr>
        <p:spPr>
          <a:xfrm>
            <a:off x="4849731" y="1061223"/>
            <a:ext cx="4140300" cy="3568500"/>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43" name="Google Shape;3638;g1f5d965ad35_0_3647"/>
          <p:cNvSpPr txBox="1"/>
          <p:nvPr>
            <p:ph type="title"/>
          </p:nvPr>
        </p:nvSpPr>
        <p:spPr>
          <a:xfrm>
            <a:off x="4849731" y="462740"/>
            <a:ext cx="4140300" cy="344100"/>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687" name="Shape 3639"/>
        <p:cNvGrpSpPr/>
        <p:nvPr/>
      </p:nvGrpSpPr>
      <p:grpSpPr>
        <a:xfrm>
          <a:off x="0" y="0"/>
          <a:ext cx="0" cy="0"/>
          <a:chOff x="0" y="0"/>
          <a:chExt cx="0" cy="0"/>
        </a:xfrm>
      </p:grpSpPr>
      <p:sp>
        <p:nvSpPr>
          <p:cNvPr id="1049232" name="Google Shape;3640;g1f5d965ad35_0_3654"/>
          <p:cNvSpPr/>
          <p:nvPr/>
        </p:nvSpPr>
        <p:spPr>
          <a:xfrm>
            <a:off x="-1" y="1"/>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1" cap="none" sz="1800" i="0" strike="noStrike" u="none">
              <a:solidFill>
                <a:schemeClr val="lt1"/>
              </a:solidFill>
              <a:latin typeface="Public Sans"/>
              <a:ea typeface="Public Sans"/>
              <a:cs typeface="Public Sans"/>
              <a:sym typeface="Public Sans"/>
            </a:endParaRPr>
          </a:p>
        </p:txBody>
      </p:sp>
      <p:pic>
        <p:nvPicPr>
          <p:cNvPr id="2097241" name="Google Shape;3641;g1f5d965ad35_0_3654" descr="Background pattern  Description automatically generated"/>
          <p:cNvPicPr preferRelativeResize="0">
            <a:picLocks/>
          </p:cNvPicPr>
          <p:nvPr/>
        </p:nvPicPr>
        <p:blipFill rotWithShape="1">
          <a:blip xmlns:r="http://schemas.openxmlformats.org/officeDocument/2006/relationships" r:embed="rId1">
            <a:alphaModFix/>
          </a:blip>
          <a:srcRect l="20568" t="0" r="20562" b="45931"/>
          <a:stretch>
            <a:fillRect/>
          </a:stretch>
        </p:blipFill>
        <p:spPr>
          <a:xfrm rot="5400000">
            <a:off x="5391151" y="1390649"/>
            <a:ext cx="5143498" cy="2362200"/>
          </a:xfrm>
          <a:prstGeom prst="rect"/>
          <a:solidFill>
            <a:schemeClr val="dk2"/>
          </a:solidFill>
          <a:ln>
            <a:noFill/>
          </a:ln>
        </p:spPr>
      </p:pic>
      <p:sp>
        <p:nvSpPr>
          <p:cNvPr id="1049233" name="Google Shape;3642;g1f5d965ad35_0_3654"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cxnSp>
        <p:nvCxnSpPr>
          <p:cNvPr id="3145807" name="Google Shape;3643;g1f5d965ad35_0_3654"/>
          <p:cNvCxnSpPr>
            <a:cxnSpLocks/>
          </p:cNvCxnSpPr>
          <p:nvPr/>
        </p:nvCxnSpPr>
        <p:spPr>
          <a:xfrm>
            <a:off x="777369" y="2062045"/>
            <a:ext cx="0" cy="1882200"/>
          </a:xfrm>
          <a:prstGeom prst="straightConnector1"/>
          <a:noFill/>
          <a:ln w="38100" cap="flat" cmpd="sng">
            <a:solidFill>
              <a:srgbClr val="22366A"/>
            </a:solidFill>
            <a:prstDash val="solid"/>
            <a:miter lim="800000"/>
            <a:headEnd type="none" w="sm" len="sm"/>
            <a:tailEnd type="none" w="sm" len="sm"/>
          </a:ln>
        </p:spPr>
      </p:cxnSp>
      <p:pic>
        <p:nvPicPr>
          <p:cNvPr id="2097242" name="Google Shape;3644;g1f5d965ad35_0_3654" descr="A picture containing indoor  Description automatically generated"/>
          <p:cNvPicPr preferRelativeResize="0">
            <a:picLocks/>
          </p:cNvPicPr>
          <p:nvPr/>
        </p:nvPicPr>
        <p:blipFill rotWithShape="1">
          <a:blip xmlns:r="http://schemas.openxmlformats.org/officeDocument/2006/relationships" r:embed="rId2">
            <a:alphaModFix/>
          </a:blip>
          <a:srcRect l="20443" t="0" r="22452" b="0"/>
          <a:stretch>
            <a:fillRect/>
          </a:stretch>
        </p:blipFill>
        <p:spPr>
          <a:xfrm>
            <a:off x="5353758" y="1004593"/>
            <a:ext cx="2781566" cy="3247435"/>
          </a:xfrm>
          <a:prstGeom prst="rect"/>
          <a:noFill/>
          <a:ln w="28575" cap="flat" cmpd="sng">
            <a:solidFill>
              <a:srgbClr val="D8D8D8"/>
            </a:solidFill>
            <a:prstDash val="solid"/>
            <a:round/>
            <a:headEnd type="none" w="sm" len="sm"/>
            <a:tailEnd type="none" w="sm" len="sm"/>
          </a:ln>
        </p:spPr>
      </p:pic>
      <p:sp>
        <p:nvSpPr>
          <p:cNvPr id="1049234" name="Google Shape;3645;g1f5d965ad35_0_3654"/>
          <p:cNvSpPr txBox="1"/>
          <p:nvPr>
            <p:ph type="body" idx="1"/>
          </p:nvPr>
        </p:nvSpPr>
        <p:spPr>
          <a:xfrm>
            <a:off x="912063" y="2052267"/>
            <a:ext cx="3673800" cy="1882200"/>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dk1"/>
              </a:buClr>
              <a:buSzPts val="1500"/>
              <a:buFont typeface="Noto Sans Symbols"/>
              <a:buChar char="▪"/>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35" name="Google Shape;3646;g1f5d965ad35_0_3654"/>
          <p:cNvSpPr txBox="1"/>
          <p:nvPr>
            <p:ph type="title"/>
          </p:nvPr>
        </p:nvSpPr>
        <p:spPr>
          <a:xfrm>
            <a:off x="912063" y="1246189"/>
            <a:ext cx="3673800" cy="586800"/>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800"/>
              <a:buFont typeface="Public Sans"/>
              <a:buNone/>
              <a:defRPr b="1" cap="none" sz="28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Caption">
  <p:cSld name="1_Caption VdEM+p0no04=">
    <p:spTree>
      <p:nvGrpSpPr>
        <p:cNvPr id="836" name="Shape 3647"/>
        <p:cNvGrpSpPr/>
        <p:nvPr/>
      </p:nvGrpSpPr>
      <p:grpSpPr>
        <a:xfrm>
          <a:off x="0" y="0"/>
          <a:ext cx="0" cy="0"/>
          <a:chOff x="0" y="0"/>
          <a:chExt cx="0" cy="0"/>
        </a:xfrm>
      </p:grpSpPr>
      <p:pic>
        <p:nvPicPr>
          <p:cNvPr id="2097308" name="Google Shape;3648;g1f5d965ad35_0_3662" descr="A picture containing graphical user interface  Description automatically generated"/>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4000" cy="5143500"/>
          </a:xfrm>
          <a:prstGeom prst="rect"/>
          <a:noFill/>
          <a:ln>
            <a:noFill/>
          </a:ln>
        </p:spPr>
      </p:pic>
      <p:sp>
        <p:nvSpPr>
          <p:cNvPr id="1049751" name="Google Shape;3649;g1f5d965ad35_0_3662"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p:bgPr>
    </p:bg>
    <p:spTree>
      <p:nvGrpSpPr>
        <p:cNvPr id="566" name="Shape 3650"/>
        <p:cNvGrpSpPr/>
        <p:nvPr/>
      </p:nvGrpSpPr>
      <p:grpSpPr>
        <a:xfrm>
          <a:off x="0" y="0"/>
          <a:ext cx="0" cy="0"/>
          <a:chOff x="0" y="0"/>
          <a:chExt cx="0" cy="0"/>
        </a:xfrm>
      </p:grpSpPr>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376" name="Shape 6"/>
        <p:cNvGrpSpPr/>
        <p:nvPr/>
      </p:nvGrpSpPr>
      <p:grpSpPr>
        <a:xfrm>
          <a:off x="0" y="0"/>
          <a:ext cx="0" cy="0"/>
          <a:chOff x="0" y="0"/>
          <a:chExt cx="0" cy="0"/>
        </a:xfrm>
      </p:grpSpPr>
      <p:pic>
        <p:nvPicPr>
          <p:cNvPr id="2097552" name="Google Shape;7;p214" descr="Diagram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4141"/>
            <a:ext cx="9144000" cy="5135217"/>
          </a:xfrm>
          <a:prstGeom prst="rect"/>
          <a:noFill/>
          <a:ln>
            <a:noFill/>
          </a:ln>
        </p:spPr>
      </p:pic>
      <p:cxnSp>
        <p:nvCxnSpPr>
          <p:cNvPr id="3146117" name="Google Shape;8;p214"/>
          <p:cNvCxnSpPr>
            <a:cxnSpLocks/>
          </p:cNvCxnSpPr>
          <p:nvPr/>
        </p:nvCxnSpPr>
        <p:spPr>
          <a:xfrm>
            <a:off x="343814" y="3257405"/>
            <a:ext cx="527043" cy="0"/>
          </a:xfrm>
          <a:prstGeom prst="straightConnector1"/>
          <a:noFill/>
          <a:ln w="28575" cap="flat" cmpd="sng">
            <a:solidFill>
              <a:srgbClr val="22366A"/>
            </a:solidFill>
            <a:prstDash val="solid"/>
            <a:round/>
            <a:headEnd type="none" w="sm" len="sm"/>
            <a:tailEnd type="none" w="sm" len="sm"/>
          </a:ln>
        </p:spPr>
      </p:cxnSp>
      <p:sp>
        <p:nvSpPr>
          <p:cNvPr id="1051654" name="Google Shape;9;p214"/>
          <p:cNvSpPr txBox="1">
            <a:spLocks noGrp="1"/>
          </p:cNvSpPr>
          <p:nvPr>
            <p:ph type="body" idx="1"/>
          </p:nvPr>
        </p:nvSpPr>
        <p:spPr>
          <a:xfrm>
            <a:off x="261254" y="2640951"/>
            <a:ext cx="3311679" cy="440556"/>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256" name="Shape 10"/>
        <p:cNvGrpSpPr/>
        <p:nvPr/>
      </p:nvGrpSpPr>
      <p:grpSpPr>
        <a:xfrm>
          <a:off x="0" y="0"/>
          <a:ext cx="0" cy="0"/>
          <a:chOff x="0" y="0"/>
          <a:chExt cx="0" cy="0"/>
        </a:xfrm>
      </p:grpSpPr>
      <p:pic>
        <p:nvPicPr>
          <p:cNvPr id="2097514" name="Google Shape;11;p215" descr="A picture containing person, computer, indoor  Description automatically generated"/>
          <p:cNvPicPr preferRelativeResize="0">
            <a:picLocks/>
          </p:cNvPicPr>
          <p:nvPr/>
        </p:nvPicPr>
        <p:blipFill rotWithShape="1">
          <a:blip xmlns:r="http://schemas.openxmlformats.org/officeDocument/2006/relationships" r:embed="rId1">
            <a:alphaModFix/>
          </a:blip>
          <a:srcRect r="11110"/>
          <a:stretch>
            <a:fillRect/>
          </a:stretch>
        </p:blipFill>
        <p:spPr>
          <a:xfrm flipH="1">
            <a:off x="0" y="0"/>
            <a:ext cx="9144000" cy="5143494"/>
          </a:xfrm>
          <a:prstGeom prst="rect"/>
          <a:noFill/>
          <a:ln>
            <a:noFill/>
          </a:ln>
        </p:spPr>
      </p:pic>
      <p:pic>
        <p:nvPicPr>
          <p:cNvPr id="2097515" name="Google Shape;12;p215"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8000"/>
          </a:xfrm>
          <a:prstGeom prst="rect"/>
          <a:noFill/>
          <a:ln>
            <a:noFill/>
          </a:ln>
        </p:spPr>
      </p:pic>
      <p:sp>
        <p:nvSpPr>
          <p:cNvPr id="1051245" name="Google Shape;13;p215"/>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51246" name="Google Shape;14;p215"/>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51247" name="Google Shape;15;p21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248" name="Google Shape;16;p215"/>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383" name="Shape 17"/>
        <p:cNvGrpSpPr/>
        <p:nvPr/>
      </p:nvGrpSpPr>
      <p:grpSpPr>
        <a:xfrm>
          <a:off x="0" y="0"/>
          <a:ext cx="0" cy="0"/>
          <a:chOff x="0" y="0"/>
          <a:chExt cx="0" cy="0"/>
        </a:xfrm>
      </p:grpSpPr>
      <p:pic>
        <p:nvPicPr>
          <p:cNvPr id="2097554" name="Google Shape;18;p21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1384" name="Google Shape;19;p216"/>
          <p:cNvGrpSpPr/>
          <p:nvPr/>
        </p:nvGrpSpPr>
        <p:grpSpPr>
          <a:xfrm>
            <a:off x="270520" y="225967"/>
            <a:ext cx="175260" cy="4075443"/>
            <a:chOff x="270520" y="1140367"/>
            <a:chExt cx="175260" cy="4075443"/>
          </a:xfrm>
        </p:grpSpPr>
        <p:grpSp>
          <p:nvGrpSpPr>
            <p:cNvPr id="1385" name="Google Shape;20;p216"/>
            <p:cNvGrpSpPr/>
            <p:nvPr/>
          </p:nvGrpSpPr>
          <p:grpSpPr>
            <a:xfrm>
              <a:off x="270520" y="3891468"/>
              <a:ext cx="175260" cy="1324342"/>
              <a:chOff x="129115" y="3948030"/>
              <a:chExt cx="175260" cy="1324342"/>
            </a:xfrm>
          </p:grpSpPr>
          <p:sp>
            <p:nvSpPr>
              <p:cNvPr id="1051674" name="Google Shape;21;p216"/>
              <p:cNvSpPr/>
              <p:nvPr/>
            </p:nvSpPr>
            <p:spPr>
              <a:xfrm>
                <a:off x="129115" y="394803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6122" name="Google Shape;22;p216"/>
              <p:cNvCxnSpPr>
                <a:cxnSpLocks/>
              </p:cNvCxnSpPr>
              <p:nvPr/>
            </p:nvCxnSpPr>
            <p:spPr>
              <a:xfrm>
                <a:off x="216745" y="4159529"/>
                <a:ext cx="0" cy="1112843"/>
              </a:xfrm>
              <a:prstGeom prst="straightConnector1"/>
              <a:noFill/>
              <a:ln w="12700" cap="flat" cmpd="sng">
                <a:solidFill>
                  <a:schemeClr val="lt2"/>
                </a:solidFill>
                <a:prstDash val="solid"/>
                <a:round/>
                <a:headEnd type="none" w="sm" len="sm"/>
                <a:tailEnd type="none" w="sm" len="sm"/>
              </a:ln>
            </p:spPr>
          </p:cxnSp>
        </p:grpSp>
        <p:grpSp>
          <p:nvGrpSpPr>
            <p:cNvPr id="1386" name="Google Shape;23;p216"/>
            <p:cNvGrpSpPr/>
            <p:nvPr/>
          </p:nvGrpSpPr>
          <p:grpSpPr>
            <a:xfrm>
              <a:off x="270520" y="1140367"/>
              <a:ext cx="175260" cy="2253464"/>
              <a:chOff x="129115" y="1196929"/>
              <a:chExt cx="175260" cy="2253464"/>
            </a:xfrm>
          </p:grpSpPr>
          <p:cxnSp>
            <p:nvCxnSpPr>
              <p:cNvPr id="3146123" name="Google Shape;24;p216"/>
              <p:cNvCxnSpPr>
                <a:cxnSpLocks/>
              </p:cNvCxnSpPr>
              <p:nvPr/>
            </p:nvCxnSpPr>
            <p:spPr>
              <a:xfrm>
                <a:off x="216745" y="1402852"/>
                <a:ext cx="0" cy="2047541"/>
              </a:xfrm>
              <a:prstGeom prst="straightConnector1"/>
              <a:noFill/>
              <a:ln w="12700" cap="flat" cmpd="sng">
                <a:solidFill>
                  <a:schemeClr val="dk2"/>
                </a:solidFill>
                <a:prstDash val="solid"/>
                <a:round/>
                <a:headEnd type="none" w="sm" len="sm"/>
                <a:tailEnd type="none" w="sm" len="sm"/>
              </a:ln>
            </p:spPr>
          </p:cxnSp>
          <p:sp>
            <p:nvSpPr>
              <p:cNvPr id="1051675" name="Google Shape;25;p216"/>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gr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225" name="Shape 26"/>
        <p:cNvGrpSpPr/>
        <p:nvPr/>
      </p:nvGrpSpPr>
      <p:grpSpPr>
        <a:xfrm>
          <a:off x="0" y="0"/>
          <a:ext cx="0" cy="0"/>
          <a:chOff x="0" y="0"/>
          <a:chExt cx="0" cy="0"/>
        </a:xfrm>
      </p:grpSpPr>
      <p:pic>
        <p:nvPicPr>
          <p:cNvPr id="2097491" name="Google Shape;27;p217" descr="A computer on a table  Description automatically generated with medium confidence"/>
          <p:cNvPicPr preferRelativeResize="0">
            <a:picLocks/>
          </p:cNvPicPr>
          <p:nvPr/>
        </p:nvPicPr>
        <p:blipFill rotWithShape="1">
          <a:blip xmlns:r="http://schemas.openxmlformats.org/officeDocument/2006/relationships" r:embed="rId1">
            <a:alphaModFix/>
          </a:blip>
          <a:srcRect t="8552" r="1749" b="8552"/>
          <a:stretch>
            <a:fillRect/>
          </a:stretch>
        </p:blipFill>
        <p:spPr>
          <a:xfrm>
            <a:off x="-1" y="-1"/>
            <a:ext cx="9144001" cy="5143501"/>
          </a:xfrm>
          <a:prstGeom prst="rect"/>
          <a:noFill/>
          <a:ln>
            <a:noFill/>
          </a:ln>
        </p:spPr>
      </p:pic>
      <p:pic>
        <p:nvPicPr>
          <p:cNvPr id="2097492" name="Google Shape;28;p217"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51130" name="Google Shape;29;p217"/>
          <p:cNvSpPr/>
          <p:nvPr/>
        </p:nvSpPr>
        <p:spPr>
          <a:xfrm>
            <a:off x="2240495" y="1407885"/>
            <a:ext cx="4811571" cy="76670"/>
          </a:xfrm>
          <a:prstGeom prst="rect"/>
          <a:solidFill>
            <a:srgbClr val="F0C8C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493" name="Google Shape;30;p217" descr="Shape  Description automatically generated with low confidence"/>
          <p:cNvPicPr preferRelativeResize="0">
            <a:picLocks/>
          </p:cNvPicPr>
          <p:nvPr/>
        </p:nvPicPr>
        <p:blipFill rotWithShape="1">
          <a:blip xmlns:r="http://schemas.openxmlformats.org/officeDocument/2006/relationships" r:embed="rId3">
            <a:alphaModFix/>
          </a:blip>
          <a:srcRect/>
          <a:stretch>
            <a:fillRect/>
          </a:stretch>
        </p:blipFill>
        <p:spPr>
          <a:xfrm>
            <a:off x="2692835" y="1785257"/>
            <a:ext cx="1181100" cy="1181100"/>
          </a:xfrm>
          <a:prstGeom prst="rect"/>
          <a:noFill/>
          <a:ln>
            <a:noFill/>
          </a:ln>
        </p:spPr>
      </p:pic>
      <p:sp>
        <p:nvSpPr>
          <p:cNvPr id="1051131" name="Google Shape;31;p217"/>
          <p:cNvSpPr/>
          <p:nvPr/>
        </p:nvSpPr>
        <p:spPr>
          <a:xfrm>
            <a:off x="2233323" y="613458"/>
            <a:ext cx="4818743" cy="79442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1132" name="Google Shape;32;p217"/>
          <p:cNvSpPr txBox="1">
            <a:spLocks noGrp="1"/>
          </p:cNvSpPr>
          <p:nvPr>
            <p:ph type="body" idx="1"/>
          </p:nvPr>
        </p:nvSpPr>
        <p:spPr>
          <a:xfrm>
            <a:off x="2634216" y="802314"/>
            <a:ext cx="4016956" cy="449263"/>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800"/>
              <a:buFont typeface="Arial"/>
              <a:buNone/>
              <a:defRPr b="1" cap="none" sz="1800" i="1"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133" name="Google Shape;33;p217"/>
          <p:cNvSpPr txBox="1">
            <a:spLocks noGrp="1"/>
          </p:cNvSpPr>
          <p:nvPr>
            <p:ph type="body" idx="2"/>
          </p:nvPr>
        </p:nvSpPr>
        <p:spPr>
          <a:xfrm>
            <a:off x="4079630" y="1996884"/>
            <a:ext cx="2722324" cy="449263"/>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1400" i="1" strike="noStrike" u="none">
                <a:solidFill>
                  <a:schemeClr val="lt2"/>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322" name="Shape 34"/>
        <p:cNvGrpSpPr/>
        <p:nvPr/>
      </p:nvGrpSpPr>
      <p:grpSpPr>
        <a:xfrm>
          <a:off x="0" y="0"/>
          <a:ext cx="0" cy="0"/>
          <a:chOff x="0" y="0"/>
          <a:chExt cx="0" cy="0"/>
        </a:xfrm>
      </p:grpSpPr>
      <p:pic>
        <p:nvPicPr>
          <p:cNvPr id="2097531" name="Google Shape;35;p218" descr="Graphical user interface, application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532" name="Google Shape;36;p218"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867" name="Shape 182"/>
        <p:cNvGrpSpPr/>
        <p:nvPr/>
      </p:nvGrpSpPr>
      <p:grpSpPr>
        <a:xfrm>
          <a:off x="0" y="0"/>
          <a:ext cx="0" cy="0"/>
          <a:chOff x="0" y="0"/>
          <a:chExt cx="0" cy="0"/>
        </a:xfrm>
      </p:grpSpPr>
      <p:pic>
        <p:nvPicPr>
          <p:cNvPr id="2097330" name="Google Shape;183;p236"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grpSp>
        <p:nvGrpSpPr>
          <p:cNvPr id="868" name="Google Shape;184;p236"/>
          <p:cNvGrpSpPr/>
          <p:nvPr/>
        </p:nvGrpSpPr>
        <p:grpSpPr>
          <a:xfrm>
            <a:off x="4107305" y="941707"/>
            <a:ext cx="284686" cy="3999388"/>
            <a:chOff x="4107305" y="941707"/>
            <a:chExt cx="284686" cy="3999388"/>
          </a:xfrm>
        </p:grpSpPr>
        <p:sp>
          <p:nvSpPr>
            <p:cNvPr id="1049872" name="Google Shape;185;p236"/>
            <p:cNvSpPr/>
            <p:nvPr/>
          </p:nvSpPr>
          <p:spPr>
            <a:xfrm>
              <a:off x="4183432" y="1262627"/>
              <a:ext cx="208559" cy="3357548"/>
            </a:xfrm>
            <a:prstGeom prst="rect"/>
            <a:solidFill>
              <a:srgbClr val="C4CFE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9873" name="Google Shape;186;p236"/>
            <p:cNvSpPr/>
            <p:nvPr/>
          </p:nvSpPr>
          <p:spPr>
            <a:xfrm>
              <a:off x="4112338" y="1097990"/>
              <a:ext cx="208559" cy="3686822"/>
            </a:xfrm>
            <a:prstGeom prst="rect"/>
            <a:solidFill>
              <a:srgbClr val="5575C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9874" name="Google Shape;187;p236"/>
            <p:cNvSpPr/>
            <p:nvPr/>
          </p:nvSpPr>
          <p:spPr>
            <a:xfrm>
              <a:off x="4107305" y="941707"/>
              <a:ext cx="142497" cy="3999388"/>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sp>
        <p:nvSpPr>
          <p:cNvPr id="1049875" name="Google Shape;188;p236"/>
          <p:cNvSpPr/>
          <p:nvPr>
            <p:ph type="pic" idx="2"/>
          </p:nvPr>
        </p:nvSpPr>
        <p:spPr>
          <a:xfrm>
            <a:off x="219360" y="856040"/>
            <a:ext cx="3958630" cy="4287460"/>
          </a:xfrm>
          <a:prstGeom prst="rect"/>
          <a:noFill/>
          <a:ln>
            <a:noFill/>
          </a:ln>
        </p:spPr>
      </p:sp>
      <p:sp>
        <p:nvSpPr>
          <p:cNvPr id="1049876" name="Google Shape;189;p236"/>
          <p:cNvSpPr txBox="1"/>
          <p:nvPr>
            <p:ph type="body" idx="1"/>
          </p:nvPr>
        </p:nvSpPr>
        <p:spPr>
          <a:xfrm>
            <a:off x="4524864" y="1268948"/>
            <a:ext cx="4399775" cy="3344907"/>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877" name="Google Shape;190;p236"/>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878" name="Google Shape;191;p23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254" name="Shape 37"/>
        <p:cNvGrpSpPr/>
        <p:nvPr/>
      </p:nvGrpSpPr>
      <p:grpSpPr>
        <a:xfrm>
          <a:off x="0" y="0"/>
          <a:ext cx="0" cy="0"/>
          <a:chOff x="0" y="0"/>
          <a:chExt cx="0" cy="0"/>
        </a:xfrm>
      </p:grpSpPr>
      <p:pic>
        <p:nvPicPr>
          <p:cNvPr id="2097511" name="Google Shape;38;p219"/>
          <p:cNvPicPr preferRelativeResize="0">
            <a:picLocks/>
          </p:cNvPicPr>
          <p:nvPr/>
        </p:nvPicPr>
        <p:blipFill rotWithShape="1">
          <a:blip xmlns:r="http://schemas.openxmlformats.org/officeDocument/2006/relationships" r:embed="rId1">
            <a:alphaModFix amt="95000"/>
          </a:blip>
          <a:srcRect l="39364" r="3593"/>
          <a:stretch>
            <a:fillRect/>
          </a:stretch>
        </p:blipFill>
        <p:spPr>
          <a:xfrm>
            <a:off x="4743084" y="0"/>
            <a:ext cx="4400917" cy="5143495"/>
          </a:xfrm>
          <a:prstGeom prst="rect"/>
          <a:noFill/>
          <a:ln>
            <a:noFill/>
          </a:ln>
        </p:spPr>
      </p:pic>
      <p:pic>
        <p:nvPicPr>
          <p:cNvPr id="2097512" name="Google Shape;39;p21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51236" name="Google Shape;40;p219"/>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237" name="Google Shape;41;p219"/>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238" name="Google Shape;42;p21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239" name="Google Shape;43;p21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404" name="Shape 44"/>
        <p:cNvGrpSpPr/>
        <p:nvPr/>
      </p:nvGrpSpPr>
      <p:grpSpPr>
        <a:xfrm>
          <a:off x="0" y="0"/>
          <a:ext cx="0" cy="0"/>
          <a:chOff x="0" y="0"/>
          <a:chExt cx="0" cy="0"/>
        </a:xfrm>
      </p:grpSpPr>
      <p:pic>
        <p:nvPicPr>
          <p:cNvPr id="2097168" name="Google Shape;45;p220"/>
          <p:cNvPicPr preferRelativeResize="0">
            <a:picLocks/>
          </p:cNvPicPr>
          <p:nvPr/>
        </p:nvPicPr>
        <p:blipFill rotWithShape="1">
          <a:blip xmlns:r="http://schemas.openxmlformats.org/officeDocument/2006/relationships" r:embed="rId1">
            <a:alphaModFix/>
          </a:blip>
          <a:srcRect l="16976" t="14937" r="19508" b="5408"/>
          <a:stretch>
            <a:fillRect/>
          </a:stretch>
        </p:blipFill>
        <p:spPr>
          <a:xfrm>
            <a:off x="6412523" y="0"/>
            <a:ext cx="2731477" cy="5143500"/>
          </a:xfrm>
          <a:prstGeom prst="rect"/>
          <a:noFill/>
          <a:ln>
            <a:noFill/>
          </a:ln>
        </p:spPr>
      </p:pic>
      <p:pic>
        <p:nvPicPr>
          <p:cNvPr id="2097169" name="Google Shape;46;p220"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8652" name="Google Shape;47;p220"/>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48653" name="Google Shape;48;p220"/>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48654" name="Google Shape;49;p22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48655" name="Google Shape;50;p22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230" name="Shape 51"/>
        <p:cNvGrpSpPr/>
        <p:nvPr/>
      </p:nvGrpSpPr>
      <p:grpSpPr>
        <a:xfrm>
          <a:off x="0" y="0"/>
          <a:ext cx="0" cy="0"/>
          <a:chOff x="0" y="0"/>
          <a:chExt cx="0" cy="0"/>
        </a:xfrm>
      </p:grpSpPr>
      <p:sp>
        <p:nvSpPr>
          <p:cNvPr id="1051170" name="Google Shape;52;p221"/>
          <p:cNvSpPr/>
          <p:nvPr/>
        </p:nvSpPr>
        <p:spPr>
          <a:xfrm>
            <a:off x="0" y="0"/>
            <a:ext cx="9143990" cy="5143494"/>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497" name="Google Shape;53;p22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51171" name="Google Shape;54;p221"/>
          <p:cNvSpPr>
            <a:spLocks noGrp="1"/>
          </p:cNvSpPr>
          <p:nvPr>
            <p:ph type="pic" idx="2"/>
          </p:nvPr>
        </p:nvSpPr>
        <p:spPr>
          <a:xfrm>
            <a:off x="4983850" y="776920"/>
            <a:ext cx="4160150" cy="4050508"/>
          </a:xfrm>
          <a:prstGeom prst="rect"/>
          <a:noFill/>
          <a:ln>
            <a:noFill/>
          </a:ln>
        </p:spPr>
      </p:sp>
      <p:sp>
        <p:nvSpPr>
          <p:cNvPr id="1051172" name="Google Shape;55;p221"/>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173" name="Google Shape;56;p22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174" name="Google Shape;57;p22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388" name="Shape 58"/>
        <p:cNvGrpSpPr/>
        <p:nvPr/>
      </p:nvGrpSpPr>
      <p:grpSpPr>
        <a:xfrm>
          <a:off x="0" y="0"/>
          <a:ext cx="0" cy="0"/>
          <a:chOff x="0" y="0"/>
          <a:chExt cx="0" cy="0"/>
        </a:xfrm>
      </p:grpSpPr>
      <p:pic>
        <p:nvPicPr>
          <p:cNvPr id="2097555" name="Google Shape;59;p22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51682" name="Google Shape;60;p222"/>
          <p:cNvSpPr>
            <a:spLocks noGrp="1"/>
          </p:cNvSpPr>
          <p:nvPr>
            <p:ph type="pic" idx="2"/>
          </p:nvPr>
        </p:nvSpPr>
        <p:spPr>
          <a:xfrm>
            <a:off x="4983850" y="776920"/>
            <a:ext cx="4160150" cy="4050508"/>
          </a:xfrm>
          <a:prstGeom prst="rect"/>
          <a:noFill/>
          <a:ln>
            <a:noFill/>
          </a:ln>
        </p:spPr>
      </p:sp>
      <p:sp>
        <p:nvSpPr>
          <p:cNvPr id="1051683" name="Google Shape;61;p222"/>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684" name="Google Shape;62;p22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685" name="Google Shape;63;p22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203" name="Shape 64"/>
        <p:cNvGrpSpPr/>
        <p:nvPr/>
      </p:nvGrpSpPr>
      <p:grpSpPr>
        <a:xfrm>
          <a:off x="0" y="0"/>
          <a:ext cx="0" cy="0"/>
          <a:chOff x="0" y="0"/>
          <a:chExt cx="0" cy="0"/>
        </a:xfrm>
      </p:grpSpPr>
      <p:grpSp>
        <p:nvGrpSpPr>
          <p:cNvPr id="1204" name="Google Shape;65;p223"/>
          <p:cNvGrpSpPr/>
          <p:nvPr/>
        </p:nvGrpSpPr>
        <p:grpSpPr>
          <a:xfrm>
            <a:off x="0" y="1"/>
            <a:ext cx="9143999" cy="5143499"/>
            <a:chOff x="0" y="1"/>
            <a:chExt cx="9144000" cy="5143500"/>
          </a:xfrm>
        </p:grpSpPr>
        <p:sp>
          <p:nvSpPr>
            <p:cNvPr id="1051027" name="Google Shape;66;p223"/>
            <p:cNvSpPr/>
            <p:nvPr/>
          </p:nvSpPr>
          <p:spPr>
            <a:xfrm>
              <a:off x="0" y="1"/>
              <a:ext cx="9144000" cy="5143500"/>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471" name="Google Shape;67;p223" descr="A group of people in clothing  Description automatically generated with medium confidence"/>
            <p:cNvPicPr preferRelativeResize="0">
              <a:picLocks/>
            </p:cNvPicPr>
            <p:nvPr/>
          </p:nvPicPr>
          <p:blipFill rotWithShape="1">
            <a:blip xmlns:r="http://schemas.openxmlformats.org/officeDocument/2006/relationships" r:embed="rId1">
              <a:alphaModFix/>
            </a:blip>
            <a:srcRect/>
            <a:stretch>
              <a:fillRect/>
            </a:stretch>
          </p:blipFill>
          <p:spPr>
            <a:xfrm>
              <a:off x="2113280" y="456352"/>
              <a:ext cx="7030720" cy="4687147"/>
            </a:xfrm>
            <a:prstGeom prst="rect"/>
            <a:noFill/>
            <a:ln>
              <a:noFill/>
            </a:ln>
          </p:spPr>
        </p:pic>
      </p:grpSp>
      <p:pic>
        <p:nvPicPr>
          <p:cNvPr id="2097472" name="Google Shape;68;p223"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51028" name="Google Shape;69;p223"/>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029" name="Google Shape;70;p22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030" name="Google Shape;71;p22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360" name="Shape 72"/>
        <p:cNvGrpSpPr/>
        <p:nvPr/>
      </p:nvGrpSpPr>
      <p:grpSpPr>
        <a:xfrm>
          <a:off x="0" y="0"/>
          <a:ext cx="0" cy="0"/>
          <a:chOff x="0" y="0"/>
          <a:chExt cx="0" cy="0"/>
        </a:xfrm>
      </p:grpSpPr>
      <p:sp>
        <p:nvSpPr>
          <p:cNvPr id="1051536" name="Google Shape;73;p224"/>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546" name="Google Shape;74;p22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51537" name="Google Shape;75;p224"/>
          <p:cNvSpPr>
            <a:spLocks noGrp="1"/>
          </p:cNvSpPr>
          <p:nvPr>
            <p:ph type="pic" idx="2"/>
          </p:nvPr>
        </p:nvSpPr>
        <p:spPr>
          <a:xfrm>
            <a:off x="4734046" y="638171"/>
            <a:ext cx="4417249" cy="4030832"/>
          </a:xfrm>
          <a:prstGeom prst="rect"/>
          <a:noFill/>
          <a:ln>
            <a:noFill/>
          </a:ln>
        </p:spPr>
      </p:sp>
      <p:sp>
        <p:nvSpPr>
          <p:cNvPr id="1051538" name="Google Shape;76;p224"/>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51539" name="Google Shape;77;p224"/>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51540" name="Google Shape;78;p224"/>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541" name="Google Shape;79;p224"/>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489" name="Shape 80"/>
        <p:cNvGrpSpPr/>
        <p:nvPr/>
      </p:nvGrpSpPr>
      <p:grpSpPr>
        <a:xfrm>
          <a:off x="0" y="0"/>
          <a:ext cx="0" cy="0"/>
          <a:chOff x="0" y="0"/>
          <a:chExt cx="0" cy="0"/>
        </a:xfrm>
      </p:grpSpPr>
      <p:sp>
        <p:nvSpPr>
          <p:cNvPr id="1052054" name="Google Shape;81;p225"/>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613" name="Google Shape;82;p22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52055" name="Google Shape;83;p225"/>
          <p:cNvSpPr>
            <a:spLocks noGrp="1"/>
          </p:cNvSpPr>
          <p:nvPr>
            <p:ph type="pic" idx="2"/>
          </p:nvPr>
        </p:nvSpPr>
        <p:spPr>
          <a:xfrm>
            <a:off x="4734046" y="638171"/>
            <a:ext cx="4417249" cy="4030832"/>
          </a:xfrm>
          <a:prstGeom prst="rect"/>
          <a:noFill/>
          <a:ln>
            <a:noFill/>
          </a:ln>
        </p:spPr>
      </p:sp>
      <p:sp>
        <p:nvSpPr>
          <p:cNvPr id="1052056" name="Google Shape;84;p225"/>
          <p:cNvSpPr/>
          <p:nvPr/>
        </p:nvSpPr>
        <p:spPr>
          <a:xfrm>
            <a:off x="0" y="638171"/>
            <a:ext cx="4734046" cy="4030832"/>
          </a:xfrm>
          <a:prstGeom prst="rect"/>
          <a:solidFill>
            <a:schemeClr val="accent1"/>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52057" name="Google Shape;85;p225"/>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52058" name="Google Shape;86;p22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059" name="Google Shape;87;p225"/>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321" name="Shape 88"/>
        <p:cNvGrpSpPr/>
        <p:nvPr/>
      </p:nvGrpSpPr>
      <p:grpSpPr>
        <a:xfrm>
          <a:off x="0" y="0"/>
          <a:ext cx="0" cy="0"/>
          <a:chOff x="0" y="0"/>
          <a:chExt cx="0" cy="0"/>
        </a:xfrm>
      </p:grpSpPr>
      <p:sp>
        <p:nvSpPr>
          <p:cNvPr id="1051421" name="Google Shape;89;p226"/>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530" name="Google Shape;90;p22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51422" name="Google Shape;91;p226"/>
          <p:cNvSpPr>
            <a:spLocks noGrp="1"/>
          </p:cNvSpPr>
          <p:nvPr>
            <p:ph type="pic" idx="2"/>
          </p:nvPr>
        </p:nvSpPr>
        <p:spPr>
          <a:xfrm>
            <a:off x="4734046" y="638171"/>
            <a:ext cx="4417249" cy="4030832"/>
          </a:xfrm>
          <a:prstGeom prst="rect"/>
          <a:noFill/>
          <a:ln>
            <a:noFill/>
          </a:ln>
        </p:spPr>
      </p:sp>
      <p:sp>
        <p:nvSpPr>
          <p:cNvPr id="1051423" name="Google Shape;92;p226"/>
          <p:cNvSpPr/>
          <p:nvPr/>
        </p:nvSpPr>
        <p:spPr>
          <a:xfrm>
            <a:off x="0" y="638171"/>
            <a:ext cx="4734046" cy="4030832"/>
          </a:xfrm>
          <a:prstGeom prst="rect"/>
          <a:solidFill>
            <a:schemeClr val="accent4"/>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51424" name="Google Shape;93;p226"/>
          <p:cNvSpPr/>
          <p:nvPr/>
        </p:nvSpPr>
        <p:spPr>
          <a:xfrm>
            <a:off x="0" y="819942"/>
            <a:ext cx="144711" cy="323530"/>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51425" name="Google Shape;94;p226"/>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426" name="Google Shape;95;p226"/>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240" name="Shape 96"/>
        <p:cNvGrpSpPr/>
        <p:nvPr/>
      </p:nvGrpSpPr>
      <p:grpSpPr>
        <a:xfrm>
          <a:off x="0" y="0"/>
          <a:ext cx="0" cy="0"/>
          <a:chOff x="0" y="0"/>
          <a:chExt cx="0" cy="0"/>
        </a:xfrm>
      </p:grpSpPr>
      <p:pic>
        <p:nvPicPr>
          <p:cNvPr id="2097506" name="Google Shape;97;p22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51198" name="Google Shape;98;p22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199" name="Google Shape;99;p22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1200" name="Google Shape;100;p227"/>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426" name="Shape 101"/>
        <p:cNvGrpSpPr/>
        <p:nvPr/>
      </p:nvGrpSpPr>
      <p:grpSpPr>
        <a:xfrm>
          <a:off x="0" y="0"/>
          <a:ext cx="0" cy="0"/>
          <a:chOff x="0" y="0"/>
          <a:chExt cx="0" cy="0"/>
        </a:xfrm>
      </p:grpSpPr>
      <p:pic>
        <p:nvPicPr>
          <p:cNvPr id="2097580" name="Google Shape;102;p22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51848" name="Google Shape;103;p22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849" name="Google Shape;104;p22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1850" name="Google Shape;105;p228"/>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cxnSp>
        <p:nvCxnSpPr>
          <p:cNvPr id="3146135" name="Google Shape;106;p228"/>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581" name="Google Shape;107;p228" descr="Application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2325914" y="1371153"/>
            <a:ext cx="4492172" cy="3617988"/>
          </a:xfrm>
          <a:prstGeom prst="rect"/>
          <a:noFill/>
          <a:ln>
            <a:noFill/>
          </a:ln>
        </p:spPr>
      </p:pic>
      <p:sp>
        <p:nvSpPr>
          <p:cNvPr id="1051851" name="Google Shape;108;p228"/>
          <p:cNvSpPr txBox="1">
            <a:spLocks noGrp="1"/>
          </p:cNvSpPr>
          <p:nvPr>
            <p:ph type="body" idx="2"/>
          </p:nvPr>
        </p:nvSpPr>
        <p:spPr>
          <a:xfrm>
            <a:off x="2552068" y="1886851"/>
            <a:ext cx="4094057" cy="344092"/>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063" name="Shape 192"/>
        <p:cNvGrpSpPr/>
        <p:nvPr/>
      </p:nvGrpSpPr>
      <p:grpSpPr>
        <a:xfrm>
          <a:off x="0" y="0"/>
          <a:ext cx="0" cy="0"/>
          <a:chOff x="0" y="0"/>
          <a:chExt cx="0" cy="0"/>
        </a:xfrm>
      </p:grpSpPr>
      <p:pic>
        <p:nvPicPr>
          <p:cNvPr id="2097416" name="Google Shape;193;p237"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50561" name="Google Shape;194;p237"/>
          <p:cNvSpPr/>
          <p:nvPr>
            <p:ph type="pic" idx="2"/>
          </p:nvPr>
        </p:nvSpPr>
        <p:spPr>
          <a:xfrm>
            <a:off x="4572000" y="0"/>
            <a:ext cx="4571990" cy="5143494"/>
          </a:xfrm>
          <a:prstGeom prst="rect"/>
          <a:noFill/>
          <a:ln>
            <a:noFill/>
          </a:ln>
        </p:spPr>
      </p:sp>
      <p:sp>
        <p:nvSpPr>
          <p:cNvPr id="1050562" name="Google Shape;195;p237"/>
          <p:cNvSpPr/>
          <p:nvPr/>
        </p:nvSpPr>
        <p:spPr>
          <a:xfrm>
            <a:off x="-1" y="1178120"/>
            <a:ext cx="4781551" cy="3333750"/>
          </a:xfrm>
          <a:prstGeom prst="rect"/>
          <a:solidFill>
            <a:srgbClr val="C4CFEE">
              <a:alpha val="20000"/>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50563" name="Google Shape;196;p237"/>
          <p:cNvSpPr txBox="1"/>
          <p:nvPr>
            <p:ph type="body" idx="1"/>
          </p:nvPr>
        </p:nvSpPr>
        <p:spPr>
          <a:xfrm>
            <a:off x="135731" y="1388586"/>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75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564" name="Google Shape;197;p237"/>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565" name="Google Shape;198;p23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477" name="Shape 109"/>
        <p:cNvGrpSpPr/>
        <p:nvPr/>
      </p:nvGrpSpPr>
      <p:grpSpPr>
        <a:xfrm>
          <a:off x="0" y="0"/>
          <a:ext cx="0" cy="0"/>
          <a:chOff x="0" y="0"/>
          <a:chExt cx="0" cy="0"/>
        </a:xfrm>
      </p:grpSpPr>
      <p:pic>
        <p:nvPicPr>
          <p:cNvPr id="2097601" name="Google Shape;110;p22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52014" name="Google Shape;111;p22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015" name="Google Shape;112;p22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2016" name="Google Shape;113;p229"/>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cxnSp>
        <p:nvCxnSpPr>
          <p:cNvPr id="3146156" name="Google Shape;114;p229"/>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602" name="Google Shape;115;p229" descr="Application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742441" y="1371153"/>
            <a:ext cx="4492172" cy="3617988"/>
          </a:xfrm>
          <a:prstGeom prst="rect"/>
          <a:noFill/>
          <a:ln>
            <a:noFill/>
          </a:ln>
        </p:spPr>
      </p:pic>
      <p:sp>
        <p:nvSpPr>
          <p:cNvPr id="1052017" name="Google Shape;116;p229"/>
          <p:cNvSpPr txBox="1">
            <a:spLocks noGrp="1"/>
          </p:cNvSpPr>
          <p:nvPr>
            <p:ph type="body" idx="2"/>
          </p:nvPr>
        </p:nvSpPr>
        <p:spPr>
          <a:xfrm>
            <a:off x="968595" y="1886851"/>
            <a:ext cx="4094057" cy="344092"/>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394" name="Shape 117"/>
        <p:cNvGrpSpPr/>
        <p:nvPr/>
      </p:nvGrpSpPr>
      <p:grpSpPr>
        <a:xfrm>
          <a:off x="0" y="0"/>
          <a:ext cx="0" cy="0"/>
          <a:chOff x="0" y="0"/>
          <a:chExt cx="0" cy="0"/>
        </a:xfrm>
      </p:grpSpPr>
      <p:pic>
        <p:nvPicPr>
          <p:cNvPr id="2097559" name="Google Shape;118;p23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51727" name="Google Shape;119;p23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728" name="Google Shape;120;p23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1729" name="Google Shape;121;p230"/>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cxnSp>
        <p:nvCxnSpPr>
          <p:cNvPr id="3146126" name="Google Shape;122;p230"/>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560" name="Google Shape;123;p230"/>
          <p:cNvPicPr preferRelativeResize="0">
            <a:picLocks/>
          </p:cNvPicPr>
          <p:nvPr/>
        </p:nvPicPr>
        <p:blipFill rotWithShape="1">
          <a:blip xmlns:r="http://schemas.openxmlformats.org/officeDocument/2006/relationships" r:embed="rId2">
            <a:alphaModFix/>
          </a:blip>
          <a:srcRect/>
          <a:stretch>
            <a:fillRect/>
          </a:stretch>
        </p:blipFill>
        <p:spPr>
          <a:xfrm>
            <a:off x="1703135" y="1363361"/>
            <a:ext cx="5737730" cy="3621752"/>
          </a:xfrm>
          <a:prstGeom prst="rect"/>
          <a:noFill/>
          <a:ln>
            <a:noFill/>
          </a:ln>
        </p:spPr>
      </p:pic>
      <p:sp>
        <p:nvSpPr>
          <p:cNvPr id="1051730" name="Google Shape;124;p230"/>
          <p:cNvSpPr txBox="1">
            <a:spLocks noGrp="1"/>
          </p:cNvSpPr>
          <p:nvPr>
            <p:ph type="body" idx="2"/>
          </p:nvPr>
        </p:nvSpPr>
        <p:spPr>
          <a:xfrm>
            <a:off x="2032052" y="1886850"/>
            <a:ext cx="5071275" cy="2161037"/>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212" name="Shape 125"/>
        <p:cNvGrpSpPr/>
        <p:nvPr/>
      </p:nvGrpSpPr>
      <p:grpSpPr>
        <a:xfrm>
          <a:off x="0" y="0"/>
          <a:ext cx="0" cy="0"/>
          <a:chOff x="0" y="0"/>
          <a:chExt cx="0" cy="0"/>
        </a:xfrm>
      </p:grpSpPr>
      <p:pic>
        <p:nvPicPr>
          <p:cNvPr id="2097477" name="Google Shape;126;p23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51055" name="Google Shape;127;p23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056" name="Google Shape;128;p23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1057" name="Google Shape;129;p231"/>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cxnSp>
        <p:nvCxnSpPr>
          <p:cNvPr id="3146034" name="Google Shape;130;p231"/>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478" name="Google Shape;131;p231"/>
          <p:cNvPicPr preferRelativeResize="0">
            <a:picLocks/>
          </p:cNvPicPr>
          <p:nvPr/>
        </p:nvPicPr>
        <p:blipFill rotWithShape="1">
          <a:blip xmlns:r="http://schemas.openxmlformats.org/officeDocument/2006/relationships" r:embed="rId2">
            <a:alphaModFix/>
          </a:blip>
          <a:srcRect/>
          <a:stretch>
            <a:fillRect/>
          </a:stretch>
        </p:blipFill>
        <p:spPr>
          <a:xfrm>
            <a:off x="2107222" y="1873493"/>
            <a:ext cx="4929556" cy="3111619"/>
          </a:xfrm>
          <a:prstGeom prst="rect"/>
          <a:noFill/>
          <a:ln>
            <a:noFill/>
          </a:ln>
        </p:spPr>
      </p:pic>
      <p:sp>
        <p:nvSpPr>
          <p:cNvPr id="1051058" name="Google Shape;132;p231"/>
          <p:cNvSpPr txBox="1">
            <a:spLocks noGrp="1"/>
          </p:cNvSpPr>
          <p:nvPr>
            <p:ph type="body" idx="2"/>
          </p:nvPr>
        </p:nvSpPr>
        <p:spPr>
          <a:xfrm>
            <a:off x="2377740" y="2303181"/>
            <a:ext cx="4379900" cy="1934975"/>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424" name="Shape 133"/>
        <p:cNvGrpSpPr/>
        <p:nvPr/>
      </p:nvGrpSpPr>
      <p:grpSpPr>
        <a:xfrm>
          <a:off x="0" y="0"/>
          <a:ext cx="0" cy="0"/>
          <a:chOff x="0" y="0"/>
          <a:chExt cx="0" cy="0"/>
        </a:xfrm>
      </p:grpSpPr>
      <p:pic>
        <p:nvPicPr>
          <p:cNvPr id="2097578" name="Google Shape;134;p23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51829" name="Google Shape;135;p232"/>
          <p:cNvSpPr/>
          <p:nvPr/>
        </p:nvSpPr>
        <p:spPr>
          <a:xfrm>
            <a:off x="4109012" y="748626"/>
            <a:ext cx="327256" cy="3808292"/>
          </a:xfrm>
          <a:prstGeom prst="rect"/>
          <a:noFill/>
          <a:ln w="25400" cap="flat" cmpd="sng">
            <a:solidFill>
              <a:schemeClr val="accen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51830" name="Google Shape;136;p232"/>
          <p:cNvSpPr>
            <a:spLocks noGrp="1"/>
          </p:cNvSpPr>
          <p:nvPr>
            <p:ph type="pic" idx="2"/>
          </p:nvPr>
        </p:nvSpPr>
        <p:spPr>
          <a:xfrm>
            <a:off x="0" y="667604"/>
            <a:ext cx="4201610" cy="3970337"/>
          </a:xfrm>
          <a:prstGeom prst="rect"/>
          <a:noFill/>
          <a:ln>
            <a:noFill/>
          </a:ln>
        </p:spPr>
      </p:sp>
      <p:sp>
        <p:nvSpPr>
          <p:cNvPr id="1051831" name="Google Shape;137;p232"/>
          <p:cNvSpPr/>
          <p:nvPr/>
        </p:nvSpPr>
        <p:spPr>
          <a:xfrm>
            <a:off x="4436268" y="973867"/>
            <a:ext cx="4707732" cy="51392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51832" name="Google Shape;138;p232"/>
          <p:cNvSpPr txBox="1">
            <a:spLocks noGrp="1"/>
          </p:cNvSpPr>
          <p:nvPr>
            <p:ph type="body" idx="1"/>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833" name="Google Shape;139;p232"/>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251" name="Shape 140"/>
        <p:cNvGrpSpPr/>
        <p:nvPr/>
      </p:nvGrpSpPr>
      <p:grpSpPr>
        <a:xfrm>
          <a:off x="0" y="0"/>
          <a:ext cx="0" cy="0"/>
          <a:chOff x="0" y="0"/>
          <a:chExt cx="0" cy="0"/>
        </a:xfrm>
      </p:grpSpPr>
      <p:pic>
        <p:nvPicPr>
          <p:cNvPr id="2097508" name="Google Shape;141;p23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51227" name="Google Shape;142;p233"/>
          <p:cNvSpPr/>
          <p:nvPr/>
        </p:nvSpPr>
        <p:spPr>
          <a:xfrm>
            <a:off x="4109012" y="748626"/>
            <a:ext cx="327256" cy="3808292"/>
          </a:xfrm>
          <a:prstGeom prst="rect"/>
          <a:no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51228" name="Google Shape;143;p233"/>
          <p:cNvSpPr>
            <a:spLocks noGrp="1"/>
          </p:cNvSpPr>
          <p:nvPr>
            <p:ph type="pic" idx="2"/>
          </p:nvPr>
        </p:nvSpPr>
        <p:spPr>
          <a:xfrm>
            <a:off x="0" y="667604"/>
            <a:ext cx="4201610" cy="3970337"/>
          </a:xfrm>
          <a:prstGeom prst="rect"/>
          <a:noFill/>
          <a:ln>
            <a:noFill/>
          </a:ln>
        </p:spPr>
      </p:sp>
      <p:sp>
        <p:nvSpPr>
          <p:cNvPr id="1051229" name="Google Shape;144;p233"/>
          <p:cNvSpPr/>
          <p:nvPr/>
        </p:nvSpPr>
        <p:spPr>
          <a:xfrm>
            <a:off x="4436268" y="973867"/>
            <a:ext cx="4707732" cy="513923"/>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51230" name="Google Shape;145;p233"/>
          <p:cNvSpPr txBox="1">
            <a:spLocks noGrp="1"/>
          </p:cNvSpPr>
          <p:nvPr>
            <p:ph type="body" idx="1"/>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231" name="Google Shape;146;p233"/>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400" name="Shape 147"/>
        <p:cNvGrpSpPr/>
        <p:nvPr/>
      </p:nvGrpSpPr>
      <p:grpSpPr>
        <a:xfrm>
          <a:off x="0" y="0"/>
          <a:ext cx="0" cy="0"/>
          <a:chOff x="0" y="0"/>
          <a:chExt cx="0" cy="0"/>
        </a:xfrm>
      </p:grpSpPr>
      <p:sp>
        <p:nvSpPr>
          <p:cNvPr id="1051744" name="Google Shape;148;p234"/>
          <p:cNvSpPr/>
          <p:nvPr/>
        </p:nvSpPr>
        <p:spPr>
          <a:xfrm>
            <a:off x="4572000" y="0"/>
            <a:ext cx="4572000" cy="514349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1745" name="Google Shape;149;p234" descr="Shape  Description automatically generated with low confidence"/>
          <p:cNvSpPr/>
          <p:nvPr/>
        </p:nvSpPr>
        <p:spPr>
          <a:xfrm>
            <a:off x="0" y="0"/>
            <a:ext cx="9144000" cy="5143500"/>
          </a:xfrm>
          <a:prstGeom prst="rect"/>
          <a:solidFill>
            <a:srgbClr val="FFFFFF"/>
          </a:solidFill>
          <a:ln>
            <a:noFill/>
          </a:ln>
        </p:spPr>
      </p:sp>
      <p:sp>
        <p:nvSpPr>
          <p:cNvPr id="1051746" name="Google Shape;150;p234"/>
          <p:cNvSpPr>
            <a:spLocks noGrp="1"/>
          </p:cNvSpPr>
          <p:nvPr>
            <p:ph type="pic" idx="2"/>
          </p:nvPr>
        </p:nvSpPr>
        <p:spPr>
          <a:xfrm>
            <a:off x="1" y="0"/>
            <a:ext cx="4572000" cy="5143494"/>
          </a:xfrm>
          <a:prstGeom prst="rect"/>
          <a:noFill/>
          <a:ln>
            <a:noFill/>
          </a:ln>
        </p:spPr>
      </p:sp>
      <p:sp>
        <p:nvSpPr>
          <p:cNvPr id="1051747" name="Google Shape;151;p234"/>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748" name="Google Shape;152;p234"/>
          <p:cNvSpPr/>
          <p:nvPr/>
        </p:nvSpPr>
        <p:spPr>
          <a:xfrm>
            <a:off x="4879819" y="656889"/>
            <a:ext cx="90534"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1749" name="Google Shape;153;p234"/>
          <p:cNvSpPr/>
          <p:nvPr/>
        </p:nvSpPr>
        <p:spPr>
          <a:xfrm>
            <a:off x="4241543" y="1368179"/>
            <a:ext cx="660903" cy="660903"/>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1750" name="Google Shape;154;p234"/>
          <p:cNvSpPr>
            <a:spLocks noGrp="1"/>
          </p:cNvSpPr>
          <p:nvPr>
            <p:ph type="pic" idx="3"/>
          </p:nvPr>
        </p:nvSpPr>
        <p:spPr>
          <a:xfrm>
            <a:off x="4408678" y="1539292"/>
            <a:ext cx="318677" cy="318677"/>
          </a:xfrm>
          <a:prstGeom prst="rect"/>
          <a:noFill/>
          <a:ln>
            <a:noFill/>
          </a:ln>
        </p:spPr>
      </p:sp>
      <p:sp>
        <p:nvSpPr>
          <p:cNvPr id="1051751" name="Google Shape;155;p234"/>
          <p:cNvSpPr txBox="1">
            <a:spLocks noGrp="1"/>
          </p:cNvSpPr>
          <p:nvPr>
            <p:ph type="body" idx="1"/>
          </p:nvPr>
        </p:nvSpPr>
        <p:spPr>
          <a:xfrm>
            <a:off x="5088537" y="1539292"/>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752" name="Google Shape;156;p234"/>
          <p:cNvSpPr/>
          <p:nvPr/>
        </p:nvSpPr>
        <p:spPr>
          <a:xfrm>
            <a:off x="4241543" y="2951688"/>
            <a:ext cx="660903" cy="660903"/>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1753" name="Google Shape;157;p234"/>
          <p:cNvSpPr>
            <a:spLocks noGrp="1"/>
          </p:cNvSpPr>
          <p:nvPr>
            <p:ph type="pic" idx="4"/>
          </p:nvPr>
        </p:nvSpPr>
        <p:spPr>
          <a:xfrm>
            <a:off x="4408678" y="3122801"/>
            <a:ext cx="318677" cy="318677"/>
          </a:xfrm>
          <a:prstGeom prst="rect"/>
          <a:noFill/>
          <a:ln>
            <a:noFill/>
          </a:ln>
        </p:spPr>
      </p:sp>
      <p:sp>
        <p:nvSpPr>
          <p:cNvPr id="1051754" name="Google Shape;158;p234"/>
          <p:cNvSpPr txBox="1">
            <a:spLocks noGrp="1"/>
          </p:cNvSpPr>
          <p:nvPr>
            <p:ph type="body" idx="5"/>
          </p:nvPr>
        </p:nvSpPr>
        <p:spPr>
          <a:xfrm>
            <a:off x="5088537" y="3122801"/>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279" name="Shape 159"/>
        <p:cNvGrpSpPr/>
        <p:nvPr/>
      </p:nvGrpSpPr>
      <p:grpSpPr>
        <a:xfrm>
          <a:off x="0" y="0"/>
          <a:ext cx="0" cy="0"/>
          <a:chOff x="0" y="0"/>
          <a:chExt cx="0" cy="0"/>
        </a:xfrm>
      </p:grpSpPr>
      <p:sp>
        <p:nvSpPr>
          <p:cNvPr id="1051336" name="Google Shape;160;p235"/>
          <p:cNvSpPr/>
          <p:nvPr/>
        </p:nvSpPr>
        <p:spPr>
          <a:xfrm>
            <a:off x="4572000" y="0"/>
            <a:ext cx="4572000" cy="514349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1337" name="Google Shape;161;p235" descr="Shape  Description automatically generated with low confidence"/>
          <p:cNvSpPr/>
          <p:nvPr/>
        </p:nvSpPr>
        <p:spPr>
          <a:xfrm>
            <a:off x="0" y="0"/>
            <a:ext cx="9144000" cy="5143500"/>
          </a:xfrm>
          <a:prstGeom prst="rect"/>
          <a:solidFill>
            <a:srgbClr val="FFFFFF"/>
          </a:solidFill>
          <a:ln>
            <a:noFill/>
          </a:ln>
        </p:spPr>
      </p:sp>
      <p:sp>
        <p:nvSpPr>
          <p:cNvPr id="1051338" name="Google Shape;162;p235"/>
          <p:cNvSpPr>
            <a:spLocks noGrp="1"/>
          </p:cNvSpPr>
          <p:nvPr>
            <p:ph type="pic" idx="2"/>
          </p:nvPr>
        </p:nvSpPr>
        <p:spPr>
          <a:xfrm>
            <a:off x="1" y="0"/>
            <a:ext cx="4572000" cy="5143494"/>
          </a:xfrm>
          <a:prstGeom prst="rect"/>
          <a:noFill/>
          <a:ln>
            <a:noFill/>
          </a:ln>
        </p:spPr>
      </p:sp>
      <p:sp>
        <p:nvSpPr>
          <p:cNvPr id="1051339" name="Google Shape;163;p235"/>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340" name="Google Shape;164;p235"/>
          <p:cNvSpPr/>
          <p:nvPr/>
        </p:nvSpPr>
        <p:spPr>
          <a:xfrm>
            <a:off x="4879819" y="656889"/>
            <a:ext cx="90534"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1341" name="Google Shape;165;p235"/>
          <p:cNvSpPr/>
          <p:nvPr/>
        </p:nvSpPr>
        <p:spPr>
          <a:xfrm>
            <a:off x="4241543" y="1368179"/>
            <a:ext cx="660903" cy="660903"/>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1342" name="Google Shape;166;p235"/>
          <p:cNvSpPr>
            <a:spLocks noGrp="1"/>
          </p:cNvSpPr>
          <p:nvPr>
            <p:ph type="pic" idx="3"/>
          </p:nvPr>
        </p:nvSpPr>
        <p:spPr>
          <a:xfrm>
            <a:off x="4408678" y="1539292"/>
            <a:ext cx="318677" cy="318677"/>
          </a:xfrm>
          <a:prstGeom prst="rect"/>
          <a:noFill/>
          <a:ln>
            <a:noFill/>
          </a:ln>
        </p:spPr>
      </p:sp>
      <p:sp>
        <p:nvSpPr>
          <p:cNvPr id="1051343" name="Google Shape;167;p235"/>
          <p:cNvSpPr txBox="1">
            <a:spLocks noGrp="1"/>
          </p:cNvSpPr>
          <p:nvPr>
            <p:ph type="body" idx="1"/>
          </p:nvPr>
        </p:nvSpPr>
        <p:spPr>
          <a:xfrm>
            <a:off x="5088537" y="1539292"/>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344" name="Google Shape;168;p235"/>
          <p:cNvSpPr/>
          <p:nvPr/>
        </p:nvSpPr>
        <p:spPr>
          <a:xfrm>
            <a:off x="4241543" y="2951688"/>
            <a:ext cx="660903" cy="660903"/>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1345" name="Google Shape;169;p235"/>
          <p:cNvSpPr>
            <a:spLocks noGrp="1"/>
          </p:cNvSpPr>
          <p:nvPr>
            <p:ph type="pic" idx="4"/>
          </p:nvPr>
        </p:nvSpPr>
        <p:spPr>
          <a:xfrm>
            <a:off x="4408678" y="3122801"/>
            <a:ext cx="318677" cy="318677"/>
          </a:xfrm>
          <a:prstGeom prst="rect"/>
          <a:noFill/>
          <a:ln>
            <a:noFill/>
          </a:ln>
        </p:spPr>
      </p:sp>
      <p:sp>
        <p:nvSpPr>
          <p:cNvPr id="1051346" name="Google Shape;170;p235"/>
          <p:cNvSpPr txBox="1">
            <a:spLocks noGrp="1"/>
          </p:cNvSpPr>
          <p:nvPr>
            <p:ph type="body" idx="5"/>
          </p:nvPr>
        </p:nvSpPr>
        <p:spPr>
          <a:xfrm>
            <a:off x="5088537" y="3122801"/>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437" name="Shape 171"/>
        <p:cNvGrpSpPr/>
        <p:nvPr/>
      </p:nvGrpSpPr>
      <p:grpSpPr>
        <a:xfrm>
          <a:off x="0" y="0"/>
          <a:ext cx="0" cy="0"/>
          <a:chOff x="0" y="0"/>
          <a:chExt cx="0" cy="0"/>
        </a:xfrm>
      </p:grpSpPr>
      <p:pic>
        <p:nvPicPr>
          <p:cNvPr id="2097590" name="Google Shape;172;p23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1438" name="Google Shape;173;p236"/>
          <p:cNvGrpSpPr/>
          <p:nvPr/>
        </p:nvGrpSpPr>
        <p:grpSpPr>
          <a:xfrm>
            <a:off x="4107305" y="941707"/>
            <a:ext cx="284686" cy="3999388"/>
            <a:chOff x="4107305" y="941707"/>
            <a:chExt cx="284686" cy="3999388"/>
          </a:xfrm>
        </p:grpSpPr>
        <p:sp>
          <p:nvSpPr>
            <p:cNvPr id="1051903" name="Google Shape;174;p236"/>
            <p:cNvSpPr/>
            <p:nvPr/>
          </p:nvSpPr>
          <p:spPr>
            <a:xfrm>
              <a:off x="4183432" y="1262627"/>
              <a:ext cx="208559" cy="3357548"/>
            </a:xfrm>
            <a:prstGeom prst="rect"/>
            <a:solidFill>
              <a:srgbClr val="C4CFE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1904" name="Google Shape;175;p236"/>
            <p:cNvSpPr/>
            <p:nvPr/>
          </p:nvSpPr>
          <p:spPr>
            <a:xfrm>
              <a:off x="4112338" y="1097990"/>
              <a:ext cx="208559" cy="3686822"/>
            </a:xfrm>
            <a:prstGeom prst="rect"/>
            <a:solidFill>
              <a:srgbClr val="5575C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1905" name="Google Shape;176;p236"/>
            <p:cNvSpPr/>
            <p:nvPr/>
          </p:nvSpPr>
          <p:spPr>
            <a:xfrm>
              <a:off x="4107305" y="941707"/>
              <a:ext cx="142497" cy="3999388"/>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sp>
        <p:nvSpPr>
          <p:cNvPr id="1051906" name="Google Shape;177;p236"/>
          <p:cNvSpPr>
            <a:spLocks noGrp="1"/>
          </p:cNvSpPr>
          <p:nvPr>
            <p:ph type="pic" idx="2"/>
          </p:nvPr>
        </p:nvSpPr>
        <p:spPr>
          <a:xfrm>
            <a:off x="219360" y="856040"/>
            <a:ext cx="3958630" cy="4287460"/>
          </a:xfrm>
          <a:prstGeom prst="rect"/>
          <a:noFill/>
          <a:ln>
            <a:noFill/>
          </a:ln>
        </p:spPr>
      </p:sp>
      <p:sp>
        <p:nvSpPr>
          <p:cNvPr id="1051907" name="Google Shape;178;p236"/>
          <p:cNvSpPr txBox="1">
            <a:spLocks noGrp="1"/>
          </p:cNvSpPr>
          <p:nvPr>
            <p:ph type="body" idx="1"/>
          </p:nvPr>
        </p:nvSpPr>
        <p:spPr>
          <a:xfrm>
            <a:off x="4524864" y="1268948"/>
            <a:ext cx="4399775" cy="3344907"/>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908" name="Google Shape;179;p23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909" name="Google Shape;180;p23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357" name="Shape 181"/>
        <p:cNvGrpSpPr/>
        <p:nvPr/>
      </p:nvGrpSpPr>
      <p:grpSpPr>
        <a:xfrm>
          <a:off x="0" y="0"/>
          <a:ext cx="0" cy="0"/>
          <a:chOff x="0" y="0"/>
          <a:chExt cx="0" cy="0"/>
        </a:xfrm>
      </p:grpSpPr>
      <p:pic>
        <p:nvPicPr>
          <p:cNvPr id="2097544" name="Google Shape;182;p23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1519" name="Google Shape;183;p237"/>
          <p:cNvSpPr>
            <a:spLocks noGrp="1"/>
          </p:cNvSpPr>
          <p:nvPr>
            <p:ph type="pic" idx="2"/>
          </p:nvPr>
        </p:nvSpPr>
        <p:spPr>
          <a:xfrm>
            <a:off x="4572000" y="0"/>
            <a:ext cx="4571990" cy="5143494"/>
          </a:xfrm>
          <a:prstGeom prst="rect"/>
          <a:noFill/>
          <a:ln>
            <a:noFill/>
          </a:ln>
        </p:spPr>
      </p:sp>
      <p:sp>
        <p:nvSpPr>
          <p:cNvPr id="1051520" name="Google Shape;184;p237"/>
          <p:cNvSpPr/>
          <p:nvPr/>
        </p:nvSpPr>
        <p:spPr>
          <a:xfrm>
            <a:off x="-1" y="1178120"/>
            <a:ext cx="4781551" cy="3333750"/>
          </a:xfrm>
          <a:prstGeom prst="rect"/>
          <a:solidFill>
            <a:srgbClr val="C4CFEE">
              <a:alpha val="20000"/>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1521" name="Google Shape;185;p237"/>
          <p:cNvSpPr txBox="1">
            <a:spLocks noGrp="1"/>
          </p:cNvSpPr>
          <p:nvPr>
            <p:ph type="body" idx="1"/>
          </p:nvPr>
        </p:nvSpPr>
        <p:spPr>
          <a:xfrm>
            <a:off x="135731" y="1388586"/>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75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522" name="Google Shape;186;p23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523" name="Google Shape;187;p23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468" name="Shape 188"/>
        <p:cNvGrpSpPr/>
        <p:nvPr/>
      </p:nvGrpSpPr>
      <p:grpSpPr>
        <a:xfrm>
          <a:off x="0" y="0"/>
          <a:ext cx="0" cy="0"/>
          <a:chOff x="0" y="0"/>
          <a:chExt cx="0" cy="0"/>
        </a:xfrm>
      </p:grpSpPr>
      <p:pic>
        <p:nvPicPr>
          <p:cNvPr id="2097597" name="Google Shape;189;p23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1982" name="Google Shape;190;p238"/>
          <p:cNvSpPr/>
          <p:nvPr/>
        </p:nvSpPr>
        <p:spPr>
          <a:xfrm>
            <a:off x="4135880" y="856040"/>
            <a:ext cx="142497" cy="879326"/>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1983" name="Google Shape;191;p238"/>
          <p:cNvSpPr>
            <a:spLocks noGrp="1"/>
          </p:cNvSpPr>
          <p:nvPr>
            <p:ph type="pic" idx="2"/>
          </p:nvPr>
        </p:nvSpPr>
        <p:spPr>
          <a:xfrm>
            <a:off x="219360" y="856040"/>
            <a:ext cx="3958630" cy="4287460"/>
          </a:xfrm>
          <a:prstGeom prst="rect"/>
          <a:noFill/>
          <a:ln>
            <a:noFill/>
          </a:ln>
        </p:spPr>
      </p:sp>
      <p:sp>
        <p:nvSpPr>
          <p:cNvPr id="1051984" name="Google Shape;192;p238"/>
          <p:cNvSpPr txBox="1">
            <a:spLocks noGrp="1"/>
          </p:cNvSpPr>
          <p:nvPr>
            <p:ph type="body" idx="1"/>
          </p:nvPr>
        </p:nvSpPr>
        <p:spPr>
          <a:xfrm>
            <a:off x="4480014" y="1685925"/>
            <a:ext cx="4444626" cy="2499576"/>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985" name="Google Shape;193;p23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986" name="Google Shape;194;p23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020" name="Shape 199"/>
        <p:cNvGrpSpPr/>
        <p:nvPr/>
      </p:nvGrpSpPr>
      <p:grpSpPr>
        <a:xfrm>
          <a:off x="0" y="0"/>
          <a:ext cx="0" cy="0"/>
          <a:chOff x="0" y="0"/>
          <a:chExt cx="0" cy="0"/>
        </a:xfrm>
      </p:grpSpPr>
      <p:pic>
        <p:nvPicPr>
          <p:cNvPr id="2097396" name="Google Shape;200;p238"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50397" name="Google Shape;201;p238"/>
          <p:cNvSpPr/>
          <p:nvPr/>
        </p:nvSpPr>
        <p:spPr>
          <a:xfrm>
            <a:off x="4135880" y="856040"/>
            <a:ext cx="142497" cy="879326"/>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50398" name="Google Shape;202;p238"/>
          <p:cNvSpPr/>
          <p:nvPr>
            <p:ph type="pic" idx="2"/>
          </p:nvPr>
        </p:nvSpPr>
        <p:spPr>
          <a:xfrm>
            <a:off x="219360" y="856040"/>
            <a:ext cx="3958630" cy="4287460"/>
          </a:xfrm>
          <a:prstGeom prst="rect"/>
          <a:noFill/>
          <a:ln>
            <a:noFill/>
          </a:ln>
        </p:spPr>
      </p:sp>
      <p:sp>
        <p:nvSpPr>
          <p:cNvPr id="1050399" name="Google Shape;203;p238"/>
          <p:cNvSpPr txBox="1"/>
          <p:nvPr>
            <p:ph type="body" idx="1"/>
          </p:nvPr>
        </p:nvSpPr>
        <p:spPr>
          <a:xfrm>
            <a:off x="4480014" y="1685925"/>
            <a:ext cx="4444626" cy="2499576"/>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400" name="Google Shape;204;p238"/>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401" name="Google Shape;205;p23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224" name="Shape 195"/>
        <p:cNvGrpSpPr/>
        <p:nvPr/>
      </p:nvGrpSpPr>
      <p:grpSpPr>
        <a:xfrm>
          <a:off x="0" y="0"/>
          <a:ext cx="0" cy="0"/>
          <a:chOff x="0" y="0"/>
          <a:chExt cx="0" cy="0"/>
        </a:xfrm>
      </p:grpSpPr>
      <p:pic>
        <p:nvPicPr>
          <p:cNvPr id="2097490" name="Google Shape;196;p23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1126" name="Google Shape;197;p239"/>
          <p:cNvSpPr/>
          <p:nvPr/>
        </p:nvSpPr>
        <p:spPr>
          <a:xfrm>
            <a:off x="3817856" y="656889"/>
            <a:ext cx="143829" cy="34409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1127" name="Google Shape;198;p239"/>
          <p:cNvSpPr>
            <a:spLocks noGrp="1"/>
          </p:cNvSpPr>
          <p:nvPr>
            <p:ph type="pic" idx="2"/>
          </p:nvPr>
        </p:nvSpPr>
        <p:spPr>
          <a:xfrm>
            <a:off x="235670" y="0"/>
            <a:ext cx="3582186" cy="5143494"/>
          </a:xfrm>
          <a:prstGeom prst="rect"/>
          <a:noFill/>
          <a:ln>
            <a:noFill/>
          </a:ln>
        </p:spPr>
      </p:sp>
      <p:sp>
        <p:nvSpPr>
          <p:cNvPr id="1051128" name="Google Shape;199;p239"/>
          <p:cNvSpPr txBox="1">
            <a:spLocks noGrp="1"/>
          </p:cNvSpPr>
          <p:nvPr>
            <p:ph type="title"/>
          </p:nvPr>
        </p:nvSpPr>
        <p:spPr>
          <a:xfrm>
            <a:off x="4079869"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dk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129" name="Google Shape;200;p239"/>
          <p:cNvSpPr txBox="1">
            <a:spLocks noGrp="1"/>
          </p:cNvSpPr>
          <p:nvPr>
            <p:ph type="body" idx="1"/>
          </p:nvPr>
        </p:nvSpPr>
        <p:spPr>
          <a:xfrm>
            <a:off x="4079868" y="1539292"/>
            <a:ext cx="4688211" cy="294731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rgbClr val="000000"/>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387" name="Shape 201"/>
        <p:cNvGrpSpPr/>
        <p:nvPr/>
      </p:nvGrpSpPr>
      <p:grpSpPr>
        <a:xfrm>
          <a:off x="0" y="0"/>
          <a:ext cx="0" cy="0"/>
          <a:chOff x="0" y="0"/>
          <a:chExt cx="0" cy="0"/>
        </a:xfrm>
      </p:grpSpPr>
      <p:sp>
        <p:nvSpPr>
          <p:cNvPr id="1051676" name="Google Shape;202;p240"/>
          <p:cNvSpPr/>
          <p:nvPr/>
        </p:nvSpPr>
        <p:spPr>
          <a:xfrm>
            <a:off x="5312964" y="0"/>
            <a:ext cx="3831036" cy="5143494"/>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1677" name="Google Shape;203;p240" descr="Shape  Description automatically generated with low confidence"/>
          <p:cNvSpPr/>
          <p:nvPr/>
        </p:nvSpPr>
        <p:spPr>
          <a:xfrm>
            <a:off x="0" y="0"/>
            <a:ext cx="9144000" cy="5143500"/>
          </a:xfrm>
          <a:prstGeom prst="rect"/>
          <a:solidFill>
            <a:srgbClr val="FFFFFF"/>
          </a:solidFill>
          <a:ln>
            <a:noFill/>
          </a:ln>
        </p:spPr>
      </p:sp>
      <p:sp>
        <p:nvSpPr>
          <p:cNvPr id="1051678" name="Google Shape;204;p240"/>
          <p:cNvSpPr/>
          <p:nvPr/>
        </p:nvSpPr>
        <p:spPr>
          <a:xfrm>
            <a:off x="5302804" y="575609"/>
            <a:ext cx="143829"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1679" name="Google Shape;205;p240"/>
          <p:cNvSpPr>
            <a:spLocks noGrp="1"/>
          </p:cNvSpPr>
          <p:nvPr>
            <p:ph type="pic" idx="2"/>
          </p:nvPr>
        </p:nvSpPr>
        <p:spPr>
          <a:xfrm>
            <a:off x="-1" y="0"/>
            <a:ext cx="5312965" cy="5143494"/>
          </a:xfrm>
          <a:prstGeom prst="rect"/>
          <a:noFill/>
          <a:ln>
            <a:noFill/>
          </a:ln>
        </p:spPr>
      </p:sp>
      <p:sp>
        <p:nvSpPr>
          <p:cNvPr id="1051680" name="Google Shape;206;p240"/>
          <p:cNvSpPr txBox="1">
            <a:spLocks noGrp="1"/>
          </p:cNvSpPr>
          <p:nvPr>
            <p:ph type="title"/>
          </p:nvPr>
        </p:nvSpPr>
        <p:spPr>
          <a:xfrm>
            <a:off x="5564817" y="575609"/>
            <a:ext cx="3405248"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681" name="Google Shape;207;p240"/>
          <p:cNvSpPr txBox="1">
            <a:spLocks noGrp="1"/>
          </p:cNvSpPr>
          <p:nvPr>
            <p:ph type="body" idx="1"/>
          </p:nvPr>
        </p:nvSpPr>
        <p:spPr>
          <a:xfrm>
            <a:off x="5564818" y="1254812"/>
            <a:ext cx="3452368" cy="342894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361" name="Shape 208"/>
        <p:cNvGrpSpPr/>
        <p:nvPr/>
      </p:nvGrpSpPr>
      <p:grpSpPr>
        <a:xfrm>
          <a:off x="0" y="0"/>
          <a:ext cx="0" cy="0"/>
          <a:chOff x="0" y="0"/>
          <a:chExt cx="0" cy="0"/>
        </a:xfrm>
      </p:grpSpPr>
      <p:sp>
        <p:nvSpPr>
          <p:cNvPr id="1051542" name="Google Shape;209;p241"/>
          <p:cNvSpPr/>
          <p:nvPr/>
        </p:nvSpPr>
        <p:spPr>
          <a:xfrm>
            <a:off x="0" y="-1"/>
            <a:ext cx="4898780" cy="5143498"/>
          </a:xfrm>
          <a:prstGeom prst="rect"/>
          <a:solidFill>
            <a:srgbClr val="22366A"/>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rgbClr val="000000"/>
              </a:buClr>
              <a:buSzPts val="1400"/>
              <a:buFont typeface="Arial"/>
              <a:buNone/>
            </a:pPr>
            <a:endParaRPr b="0" cap="none" sz="1050" i="0" strike="noStrike" u="none">
              <a:solidFill>
                <a:schemeClr val="lt1"/>
              </a:solidFill>
              <a:latin typeface="Arial"/>
              <a:ea typeface="Arial"/>
              <a:cs typeface="Arial"/>
              <a:sym typeface="Arial"/>
            </a:endParaRPr>
          </a:p>
        </p:txBody>
      </p:sp>
      <p:pic>
        <p:nvPicPr>
          <p:cNvPr id="2097547" name="Google Shape;210;p241"/>
          <p:cNvPicPr preferRelativeResize="0">
            <a:picLocks/>
          </p:cNvPicPr>
          <p:nvPr/>
        </p:nvPicPr>
        <p:blipFill rotWithShape="1">
          <a:blip xmlns:r="http://schemas.openxmlformats.org/officeDocument/2006/relationships" r:embed="rId1">
            <a:alphaModFix/>
          </a:blip>
          <a:srcRect l="20639" r="24166"/>
          <a:stretch>
            <a:fillRect/>
          </a:stretch>
        </p:blipFill>
        <p:spPr>
          <a:xfrm>
            <a:off x="4885624" y="3"/>
            <a:ext cx="4258376" cy="5143498"/>
          </a:xfrm>
          <a:prstGeom prst="rect"/>
          <a:noFill/>
          <a:ln>
            <a:noFill/>
          </a:ln>
        </p:spPr>
      </p:pic>
      <p:pic>
        <p:nvPicPr>
          <p:cNvPr id="2097548" name="Google Shape;211;p241"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51543" name="Google Shape;212;p241"/>
          <p:cNvSpPr/>
          <p:nvPr/>
        </p:nvSpPr>
        <p:spPr>
          <a:xfrm>
            <a:off x="0" y="378373"/>
            <a:ext cx="3866493" cy="461141"/>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a:buNone/>
            </a:pPr>
            <a:endParaRPr b="0" cap="none" sz="1013" i="0" strike="noStrike" u="none">
              <a:solidFill>
                <a:schemeClr val="lt1"/>
              </a:solidFill>
              <a:latin typeface="Calibri"/>
              <a:ea typeface="Calibri"/>
              <a:cs typeface="Calibri"/>
              <a:sym typeface="Calibri"/>
            </a:endParaRPr>
          </a:p>
        </p:txBody>
      </p:sp>
      <p:sp>
        <p:nvSpPr>
          <p:cNvPr id="1051544" name="Google Shape;213;p241"/>
          <p:cNvSpPr txBox="1">
            <a:spLocks noGrp="1"/>
          </p:cNvSpPr>
          <p:nvPr>
            <p:ph type="title"/>
          </p:nvPr>
        </p:nvSpPr>
        <p:spPr>
          <a:xfrm>
            <a:off x="144711" y="436897"/>
            <a:ext cx="3421450" cy="344091"/>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545" name="Google Shape;214;p241"/>
          <p:cNvSpPr txBox="1">
            <a:spLocks noGrp="1"/>
          </p:cNvSpPr>
          <p:nvPr>
            <p:ph type="body" idx="1"/>
          </p:nvPr>
        </p:nvSpPr>
        <p:spPr>
          <a:xfrm>
            <a:off x="144711" y="1422475"/>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546" name="Google Shape;215;p241"/>
          <p:cNvSpPr txBox="1">
            <a:spLocks noGrp="1"/>
          </p:cNvSpPr>
          <p:nvPr>
            <p:ph type="body" idx="2"/>
          </p:nvPr>
        </p:nvSpPr>
        <p:spPr>
          <a:xfrm>
            <a:off x="144711" y="954389"/>
            <a:ext cx="4343206" cy="358011"/>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lt1"/>
              </a:buClr>
              <a:buSzPts val="1500"/>
              <a:buFont typeface="Arial"/>
              <a:buAutoNum type="alphaUcPeriod"/>
              <a:defRPr b="1" cap="none" sz="15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511" name="Shape 216"/>
        <p:cNvGrpSpPr/>
        <p:nvPr/>
      </p:nvGrpSpPr>
      <p:grpSpPr>
        <a:xfrm>
          <a:off x="0" y="0"/>
          <a:ext cx="0" cy="0"/>
          <a:chOff x="0" y="0"/>
          <a:chExt cx="0" cy="0"/>
        </a:xfrm>
      </p:grpSpPr>
      <p:grpSp>
        <p:nvGrpSpPr>
          <p:cNvPr id="1512" name="Google Shape;217;p242"/>
          <p:cNvGrpSpPr/>
          <p:nvPr/>
        </p:nvGrpSpPr>
        <p:grpSpPr>
          <a:xfrm>
            <a:off x="2494464" y="494214"/>
            <a:ext cx="4155074" cy="4155073"/>
            <a:chOff x="2119794" y="-36836"/>
            <a:chExt cx="5217173" cy="5217173"/>
          </a:xfrm>
        </p:grpSpPr>
        <p:sp>
          <p:nvSpPr>
            <p:cNvPr id="1052098" name="Google Shape;218;p242"/>
            <p:cNvSpPr/>
            <p:nvPr/>
          </p:nvSpPr>
          <p:spPr>
            <a:xfrm rot="-10121413">
              <a:off x="5995473" y="1510692"/>
              <a:ext cx="1065477" cy="452456"/>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2099" name="Google Shape;219;p242"/>
            <p:cNvSpPr/>
            <p:nvPr/>
          </p:nvSpPr>
          <p:spPr>
            <a:xfrm rot="1811965">
              <a:off x="2648325" y="3118285"/>
              <a:ext cx="827384" cy="452456"/>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nvGrpSpPr>
            <p:cNvPr id="1513" name="Google Shape;220;p242"/>
            <p:cNvGrpSpPr/>
            <p:nvPr/>
          </p:nvGrpSpPr>
          <p:grpSpPr>
            <a:xfrm>
              <a:off x="2119794" y="-36836"/>
              <a:ext cx="5217173" cy="5217173"/>
              <a:chOff x="2334961" y="334711"/>
              <a:chExt cx="4626477" cy="4626477"/>
            </a:xfrm>
          </p:grpSpPr>
          <p:grpSp>
            <p:nvGrpSpPr>
              <p:cNvPr id="1514" name="Google Shape;221;p242"/>
              <p:cNvGrpSpPr/>
              <p:nvPr/>
            </p:nvGrpSpPr>
            <p:grpSpPr>
              <a:xfrm>
                <a:off x="2334961" y="334711"/>
                <a:ext cx="4626477" cy="4626477"/>
                <a:chOff x="2334961" y="334711"/>
                <a:chExt cx="4626477" cy="4626477"/>
              </a:xfrm>
            </p:grpSpPr>
            <p:sp>
              <p:nvSpPr>
                <p:cNvPr id="1052100" name="Google Shape;222;p242"/>
                <p:cNvSpPr/>
                <p:nvPr/>
              </p:nvSpPr>
              <p:spPr>
                <a:xfrm>
                  <a:off x="2978950" y="978700"/>
                  <a:ext cx="3338500" cy="33385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101"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102"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52103" name="Google Shape;225;p242"/>
              <p:cNvSpPr/>
              <p:nvPr/>
            </p:nvSpPr>
            <p:spPr>
              <a:xfrm>
                <a:off x="3154305" y="1154055"/>
                <a:ext cx="2987791" cy="2987791"/>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52104" name="Google Shape;226;p242"/>
            <p:cNvSpPr/>
            <p:nvPr/>
          </p:nvSpPr>
          <p:spPr>
            <a:xfrm>
              <a:off x="2361789" y="1620202"/>
              <a:ext cx="4733182" cy="1903095"/>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sp>
        <p:nvSpPr>
          <p:cNvPr id="1052105" name="Google Shape;227;p242"/>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305" name="Shape 228"/>
        <p:cNvGrpSpPr/>
        <p:nvPr/>
      </p:nvGrpSpPr>
      <p:grpSpPr>
        <a:xfrm>
          <a:off x="0" y="0"/>
          <a:ext cx="0" cy="0"/>
          <a:chOff x="0" y="0"/>
          <a:chExt cx="0" cy="0"/>
        </a:xfrm>
      </p:grpSpPr>
      <p:grpSp>
        <p:nvGrpSpPr>
          <p:cNvPr id="1306" name="Google Shape;229;p243"/>
          <p:cNvGrpSpPr/>
          <p:nvPr/>
        </p:nvGrpSpPr>
        <p:grpSpPr>
          <a:xfrm>
            <a:off x="2494465" y="494214"/>
            <a:ext cx="4155072" cy="4155073"/>
            <a:chOff x="2119794" y="-36836"/>
            <a:chExt cx="5217173" cy="5217173"/>
          </a:xfrm>
        </p:grpSpPr>
        <p:sp>
          <p:nvSpPr>
            <p:cNvPr id="1051391" name="Google Shape;230;p243"/>
            <p:cNvSpPr/>
            <p:nvPr/>
          </p:nvSpPr>
          <p:spPr>
            <a:xfrm rot="-10121413">
              <a:off x="5995473" y="1510692"/>
              <a:ext cx="1065477" cy="452456"/>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392" name="Google Shape;231;p243"/>
            <p:cNvSpPr/>
            <p:nvPr/>
          </p:nvSpPr>
          <p:spPr>
            <a:xfrm rot="1811965">
              <a:off x="2648325" y="3118285"/>
              <a:ext cx="827384" cy="452456"/>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1307" name="Google Shape;232;p243"/>
            <p:cNvGrpSpPr/>
            <p:nvPr/>
          </p:nvGrpSpPr>
          <p:grpSpPr>
            <a:xfrm>
              <a:off x="2119794" y="-36836"/>
              <a:ext cx="5217173" cy="5217173"/>
              <a:chOff x="2334961" y="334711"/>
              <a:chExt cx="4626477" cy="4626477"/>
            </a:xfrm>
          </p:grpSpPr>
          <p:grpSp>
            <p:nvGrpSpPr>
              <p:cNvPr id="1308" name="Google Shape;233;p243"/>
              <p:cNvGrpSpPr/>
              <p:nvPr/>
            </p:nvGrpSpPr>
            <p:grpSpPr>
              <a:xfrm>
                <a:off x="2334961" y="334711"/>
                <a:ext cx="4626477" cy="4626477"/>
                <a:chOff x="2334961" y="334711"/>
                <a:chExt cx="4626477" cy="4626477"/>
              </a:xfrm>
            </p:grpSpPr>
            <p:sp>
              <p:nvSpPr>
                <p:cNvPr id="1051393" name="Google Shape;234;p243"/>
                <p:cNvSpPr/>
                <p:nvPr/>
              </p:nvSpPr>
              <p:spPr>
                <a:xfrm>
                  <a:off x="2978950" y="978700"/>
                  <a:ext cx="3338500" cy="33385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394"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395"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51396" name="Google Shape;237;p243"/>
              <p:cNvSpPr/>
              <p:nvPr/>
            </p:nvSpPr>
            <p:spPr>
              <a:xfrm>
                <a:off x="3154305" y="1154055"/>
                <a:ext cx="2987791" cy="2987791"/>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51397" name="Google Shape;238;p243"/>
            <p:cNvSpPr/>
            <p:nvPr/>
          </p:nvSpPr>
          <p:spPr>
            <a:xfrm>
              <a:off x="2361789" y="1620202"/>
              <a:ext cx="4733182" cy="1903095"/>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51398" name="Google Shape;239;p243"/>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443" name="Shape 240"/>
        <p:cNvGrpSpPr/>
        <p:nvPr/>
      </p:nvGrpSpPr>
      <p:grpSpPr>
        <a:xfrm>
          <a:off x="0" y="0"/>
          <a:ext cx="0" cy="0"/>
          <a:chOff x="0" y="0"/>
          <a:chExt cx="0" cy="0"/>
        </a:xfrm>
      </p:grpSpPr>
      <p:pic>
        <p:nvPicPr>
          <p:cNvPr id="2097594" name="Google Shape;241;p244"/>
          <p:cNvPicPr preferRelativeResize="0">
            <a:picLocks/>
          </p:cNvPicPr>
          <p:nvPr/>
        </p:nvPicPr>
        <p:blipFill rotWithShape="1">
          <a:blip xmlns:r="http://schemas.openxmlformats.org/officeDocument/2006/relationships" r:embed="rId1">
            <a:alphaModFix/>
          </a:blip>
          <a:srcRect/>
          <a:stretch>
            <a:fillRect/>
          </a:stretch>
        </p:blipFill>
        <p:spPr>
          <a:xfrm>
            <a:off x="2924496" y="901633"/>
            <a:ext cx="3295009" cy="3449032"/>
          </a:xfrm>
          <a:prstGeom prst="rect"/>
          <a:noFill/>
          <a:ln>
            <a:noFill/>
          </a:ln>
        </p:spPr>
      </p:pic>
      <p:sp>
        <p:nvSpPr>
          <p:cNvPr id="1051930" name="Google Shape;242;p244"/>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257" name="Shape 243"/>
        <p:cNvGrpSpPr/>
        <p:nvPr/>
      </p:nvGrpSpPr>
      <p:grpSpPr>
        <a:xfrm>
          <a:off x="0" y="0"/>
          <a:ext cx="0" cy="0"/>
          <a:chOff x="0" y="0"/>
          <a:chExt cx="0" cy="0"/>
        </a:xfrm>
      </p:grpSpPr>
      <p:pic>
        <p:nvPicPr>
          <p:cNvPr id="2097516" name="Google Shape;244;p245"/>
          <p:cNvPicPr preferRelativeResize="0">
            <a:picLocks/>
          </p:cNvPicPr>
          <p:nvPr/>
        </p:nvPicPr>
        <p:blipFill rotWithShape="1">
          <a:blip xmlns:r="http://schemas.openxmlformats.org/officeDocument/2006/relationships" r:embed="rId1">
            <a:alphaModFix/>
          </a:blip>
          <a:srcRect/>
          <a:stretch>
            <a:fillRect/>
          </a:stretch>
        </p:blipFill>
        <p:spPr>
          <a:xfrm>
            <a:off x="2555408" y="637575"/>
            <a:ext cx="4004832" cy="4042613"/>
          </a:xfrm>
          <a:prstGeom prst="rect"/>
          <a:noFill/>
          <a:ln>
            <a:noFill/>
          </a:ln>
        </p:spPr>
      </p:pic>
      <p:sp>
        <p:nvSpPr>
          <p:cNvPr id="1051249" name="Google Shape;245;p245"/>
          <p:cNvSpPr txBox="1">
            <a:spLocks noGrp="1"/>
          </p:cNvSpPr>
          <p:nvPr>
            <p:ph type="body" idx="1"/>
          </p:nvPr>
        </p:nvSpPr>
        <p:spPr>
          <a:xfrm>
            <a:off x="3028189"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239" name="Shape 246"/>
        <p:cNvGrpSpPr/>
        <p:nvPr/>
      </p:nvGrpSpPr>
      <p:grpSpPr>
        <a:xfrm>
          <a:off x="0" y="0"/>
          <a:ext cx="0" cy="0"/>
          <a:chOff x="0" y="0"/>
          <a:chExt cx="0" cy="0"/>
        </a:xfrm>
      </p:grpSpPr>
      <p:pic>
        <p:nvPicPr>
          <p:cNvPr id="2097505" name="Google Shape;247;p246" descr="Icon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2360040" y="277448"/>
            <a:ext cx="4422039" cy="4588604"/>
          </a:xfrm>
          <a:prstGeom prst="rect"/>
          <a:noFill/>
          <a:ln>
            <a:noFill/>
          </a:ln>
        </p:spPr>
      </p:pic>
      <p:sp>
        <p:nvSpPr>
          <p:cNvPr id="1051196" name="Google Shape;248;p246"/>
          <p:cNvSpPr txBox="1">
            <a:spLocks noGrp="1"/>
          </p:cNvSpPr>
          <p:nvPr>
            <p:ph type="body" idx="1"/>
          </p:nvPr>
        </p:nvSpPr>
        <p:spPr>
          <a:xfrm>
            <a:off x="3117397" y="2666490"/>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197" name="Google Shape;249;p246"/>
          <p:cNvSpPr txBox="1">
            <a:spLocks noGrp="1"/>
          </p:cNvSpPr>
          <p:nvPr>
            <p:ph type="body" idx="2"/>
          </p:nvPr>
        </p:nvSpPr>
        <p:spPr>
          <a:xfrm>
            <a:off x="2894151" y="1477631"/>
            <a:ext cx="1510581" cy="507286"/>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2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417" name="Shape 250"/>
        <p:cNvGrpSpPr/>
        <p:nvPr/>
      </p:nvGrpSpPr>
      <p:grpSpPr>
        <a:xfrm>
          <a:off x="0" y="0"/>
          <a:ext cx="0" cy="0"/>
          <a:chOff x="0" y="0"/>
          <a:chExt cx="0" cy="0"/>
        </a:xfrm>
      </p:grpSpPr>
      <p:pic>
        <p:nvPicPr>
          <p:cNvPr id="2097573" name="Google Shape;251;p24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1791" name="Google Shape;252;p247"/>
          <p:cNvSpPr/>
          <p:nvPr/>
        </p:nvSpPr>
        <p:spPr>
          <a:xfrm>
            <a:off x="496108" y="1739452"/>
            <a:ext cx="840827" cy="1856806"/>
          </a:xfrm>
          <a:prstGeom prst="roundRect">
            <a:avLst>
              <a:gd name="adj" fmla="val 11078"/>
            </a:avLst>
          </a:pr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1792" name="Google Shape;253;p247"/>
          <p:cNvSpPr/>
          <p:nvPr/>
        </p:nvSpPr>
        <p:spPr>
          <a:xfrm>
            <a:off x="919659"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51793" name="Google Shape;254;p247"/>
          <p:cNvSpPr txBox="1"/>
          <p:nvPr/>
        </p:nvSpPr>
        <p:spPr>
          <a:xfrm>
            <a:off x="488252" y="2498578"/>
            <a:ext cx="449772" cy="370799"/>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51794" name="Google Shape;255;p247"/>
          <p:cNvSpPr/>
          <p:nvPr/>
        </p:nvSpPr>
        <p:spPr>
          <a:xfrm>
            <a:off x="4949846" y="1739452"/>
            <a:ext cx="840827" cy="1856806"/>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1795" name="Google Shape;256;p247"/>
          <p:cNvSpPr/>
          <p:nvPr/>
        </p:nvSpPr>
        <p:spPr>
          <a:xfrm>
            <a:off x="5373397"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51796" name="Google Shape;257;p247"/>
          <p:cNvSpPr txBox="1"/>
          <p:nvPr/>
        </p:nvSpPr>
        <p:spPr>
          <a:xfrm>
            <a:off x="4941990" y="2498578"/>
            <a:ext cx="449772" cy="370799"/>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51797" name="Google Shape;258;p247"/>
          <p:cNvSpPr txBox="1">
            <a:spLocks noGrp="1"/>
          </p:cNvSpPr>
          <p:nvPr>
            <p:ph type="body" idx="1"/>
          </p:nvPr>
        </p:nvSpPr>
        <p:spPr>
          <a:xfrm>
            <a:off x="1086864"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798" name="Google Shape;259;p247"/>
          <p:cNvSpPr txBox="1">
            <a:spLocks noGrp="1"/>
          </p:cNvSpPr>
          <p:nvPr>
            <p:ph type="body" idx="2"/>
          </p:nvPr>
        </p:nvSpPr>
        <p:spPr>
          <a:xfrm>
            <a:off x="5540602"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799" name="Google Shape;260;p24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800" name="Google Shape;261;p24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218" name="Shape 262"/>
        <p:cNvGrpSpPr/>
        <p:nvPr/>
      </p:nvGrpSpPr>
      <p:grpSpPr>
        <a:xfrm>
          <a:off x="0" y="0"/>
          <a:ext cx="0" cy="0"/>
          <a:chOff x="0" y="0"/>
          <a:chExt cx="0" cy="0"/>
        </a:xfrm>
      </p:grpSpPr>
      <p:pic>
        <p:nvPicPr>
          <p:cNvPr id="2097485" name="Google Shape;263;p24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1075" name="Google Shape;264;p248"/>
          <p:cNvSpPr/>
          <p:nvPr/>
        </p:nvSpPr>
        <p:spPr>
          <a:xfrm>
            <a:off x="496108" y="1739452"/>
            <a:ext cx="840827" cy="1856806"/>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1076" name="Google Shape;265;p248"/>
          <p:cNvSpPr/>
          <p:nvPr/>
        </p:nvSpPr>
        <p:spPr>
          <a:xfrm>
            <a:off x="919659"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51077" name="Google Shape;266;p248"/>
          <p:cNvSpPr txBox="1"/>
          <p:nvPr/>
        </p:nvSpPr>
        <p:spPr>
          <a:xfrm>
            <a:off x="488252" y="2498578"/>
            <a:ext cx="449772" cy="370799"/>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51078" name="Google Shape;267;p248"/>
          <p:cNvSpPr/>
          <p:nvPr/>
        </p:nvSpPr>
        <p:spPr>
          <a:xfrm>
            <a:off x="4949846" y="1739452"/>
            <a:ext cx="840827" cy="1856806"/>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1079" name="Google Shape;268;p248"/>
          <p:cNvSpPr/>
          <p:nvPr/>
        </p:nvSpPr>
        <p:spPr>
          <a:xfrm>
            <a:off x="5373397"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51080" name="Google Shape;269;p248"/>
          <p:cNvSpPr txBox="1"/>
          <p:nvPr/>
        </p:nvSpPr>
        <p:spPr>
          <a:xfrm>
            <a:off x="4941990" y="2498578"/>
            <a:ext cx="449772" cy="370799"/>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51081" name="Google Shape;270;p248"/>
          <p:cNvSpPr txBox="1">
            <a:spLocks noGrp="1"/>
          </p:cNvSpPr>
          <p:nvPr>
            <p:ph type="body" idx="1"/>
          </p:nvPr>
        </p:nvSpPr>
        <p:spPr>
          <a:xfrm>
            <a:off x="1086864"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082" name="Google Shape;271;p248"/>
          <p:cNvSpPr txBox="1">
            <a:spLocks noGrp="1"/>
          </p:cNvSpPr>
          <p:nvPr>
            <p:ph type="body" idx="2"/>
          </p:nvPr>
        </p:nvSpPr>
        <p:spPr>
          <a:xfrm>
            <a:off x="5540602"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083" name="Google Shape;272;p24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084" name="Google Shape;273;p24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179" name="Shape 206"/>
        <p:cNvGrpSpPr/>
        <p:nvPr/>
      </p:nvGrpSpPr>
      <p:grpSpPr>
        <a:xfrm>
          <a:off x="0" y="0"/>
          <a:ext cx="0" cy="0"/>
          <a:chOff x="0" y="0"/>
          <a:chExt cx="0" cy="0"/>
        </a:xfrm>
      </p:grpSpPr>
      <p:pic>
        <p:nvPicPr>
          <p:cNvPr id="2097463" name="Google Shape;207;p239"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50946" name="Google Shape;208;p239"/>
          <p:cNvSpPr/>
          <p:nvPr/>
        </p:nvSpPr>
        <p:spPr>
          <a:xfrm>
            <a:off x="3817856" y="656889"/>
            <a:ext cx="143829" cy="34409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50947" name="Google Shape;209;p239"/>
          <p:cNvSpPr/>
          <p:nvPr>
            <p:ph type="pic" idx="2"/>
          </p:nvPr>
        </p:nvSpPr>
        <p:spPr>
          <a:xfrm>
            <a:off x="235670" y="0"/>
            <a:ext cx="3582186" cy="5143494"/>
          </a:xfrm>
          <a:prstGeom prst="rect"/>
          <a:noFill/>
          <a:ln>
            <a:noFill/>
          </a:ln>
        </p:spPr>
      </p:sp>
      <p:sp>
        <p:nvSpPr>
          <p:cNvPr id="1050948" name="Google Shape;210;p239"/>
          <p:cNvSpPr txBox="1"/>
          <p:nvPr>
            <p:ph type="title"/>
          </p:nvPr>
        </p:nvSpPr>
        <p:spPr>
          <a:xfrm>
            <a:off x="4079869"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dk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949" name="Google Shape;211;p239"/>
          <p:cNvSpPr txBox="1"/>
          <p:nvPr>
            <p:ph type="body" idx="1"/>
          </p:nvPr>
        </p:nvSpPr>
        <p:spPr>
          <a:xfrm>
            <a:off x="4079868" y="1539292"/>
            <a:ext cx="4688211" cy="294731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rgbClr val="000000"/>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209" name="Shape 274"/>
        <p:cNvGrpSpPr/>
        <p:nvPr/>
      </p:nvGrpSpPr>
      <p:grpSpPr>
        <a:xfrm>
          <a:off x="0" y="0"/>
          <a:ext cx="0" cy="0"/>
          <a:chOff x="0" y="0"/>
          <a:chExt cx="0" cy="0"/>
        </a:xfrm>
      </p:grpSpPr>
      <p:pic>
        <p:nvPicPr>
          <p:cNvPr id="2097476" name="Google Shape;275;p24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cxnSp>
        <p:nvCxnSpPr>
          <p:cNvPr id="3146031" name="Google Shape;276;p249"/>
          <p:cNvCxnSpPr>
            <a:cxnSpLocks/>
          </p:cNvCxnSpPr>
          <p:nvPr/>
        </p:nvCxnSpPr>
        <p:spPr>
          <a:xfrm rot="10800000" flipH="1">
            <a:off x="0" y="2140588"/>
            <a:ext cx="9143999" cy="1"/>
          </a:xfrm>
          <a:prstGeom prst="straightConnector1"/>
          <a:noFill/>
          <a:ln w="9525" cap="flat" cmpd="sng">
            <a:solidFill>
              <a:srgbClr val="D8D8D8"/>
            </a:solidFill>
            <a:prstDash val="solid"/>
            <a:round/>
            <a:headEnd type="none" w="sm" len="sm"/>
            <a:tailEnd type="none" w="sm" len="sm"/>
          </a:ln>
        </p:spPr>
      </p:cxnSp>
      <p:grpSp>
        <p:nvGrpSpPr>
          <p:cNvPr id="1210" name="Google Shape;277;p249"/>
          <p:cNvGrpSpPr/>
          <p:nvPr/>
        </p:nvGrpSpPr>
        <p:grpSpPr>
          <a:xfrm>
            <a:off x="2257341" y="1861278"/>
            <a:ext cx="560368" cy="825149"/>
            <a:chOff x="2257341" y="1871217"/>
            <a:chExt cx="560368" cy="825149"/>
          </a:xfrm>
        </p:grpSpPr>
        <p:sp>
          <p:nvSpPr>
            <p:cNvPr id="1051043" name="Google Shape;278;p249"/>
            <p:cNvSpPr/>
            <p:nvPr/>
          </p:nvSpPr>
          <p:spPr>
            <a:xfrm rot="2700000">
              <a:off x="2339405" y="1953281"/>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044" name="Google Shape;279;p249"/>
            <p:cNvSpPr/>
            <p:nvPr/>
          </p:nvSpPr>
          <p:spPr>
            <a:xfrm rot="2700000">
              <a:off x="2339405" y="2218062"/>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cxnSp>
          <p:nvCxnSpPr>
            <p:cNvPr id="3146032" name="Google Shape;280;p249"/>
            <p:cNvCxnSpPr>
              <a:cxnSpLocks/>
            </p:cNvCxnSpPr>
            <p:nvPr/>
          </p:nvCxnSpPr>
          <p:spPr>
            <a:xfrm>
              <a:off x="2537525" y="2088797"/>
              <a:ext cx="0" cy="548435"/>
            </a:xfrm>
            <a:prstGeom prst="straightConnector1"/>
            <a:noFill/>
            <a:ln w="9525" cap="flat" cmpd="sng">
              <a:solidFill>
                <a:srgbClr val="D8D8D8"/>
              </a:solidFill>
              <a:prstDash val="solid"/>
              <a:round/>
              <a:headEnd type="none" w="sm" len="sm"/>
              <a:tailEnd type="triangle" w="med" len="med"/>
            </a:ln>
          </p:spPr>
        </p:cxnSp>
        <p:sp>
          <p:nvSpPr>
            <p:cNvPr id="1051045" name="Google Shape;281;p249"/>
            <p:cNvSpPr/>
            <p:nvPr/>
          </p:nvSpPr>
          <p:spPr>
            <a:xfrm rot="2700000">
              <a:off x="2416331" y="2138998"/>
              <a:ext cx="242388" cy="242388"/>
            </a:xfrm>
            <a:prstGeom prst="rect"/>
            <a:solidFill>
              <a:srgbClr val="8DA2DB"/>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211" name="Google Shape;282;p249"/>
          <p:cNvGrpSpPr/>
          <p:nvPr/>
        </p:nvGrpSpPr>
        <p:grpSpPr>
          <a:xfrm>
            <a:off x="6326292" y="1861278"/>
            <a:ext cx="560368" cy="825149"/>
            <a:chOff x="6326292" y="1871217"/>
            <a:chExt cx="560368" cy="825149"/>
          </a:xfrm>
        </p:grpSpPr>
        <p:sp>
          <p:nvSpPr>
            <p:cNvPr id="1051046" name="Google Shape;283;p249"/>
            <p:cNvSpPr/>
            <p:nvPr/>
          </p:nvSpPr>
          <p:spPr>
            <a:xfrm rot="2700000">
              <a:off x="6408356" y="1953281"/>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047" name="Google Shape;284;p249"/>
            <p:cNvSpPr/>
            <p:nvPr/>
          </p:nvSpPr>
          <p:spPr>
            <a:xfrm rot="2700000">
              <a:off x="6408356" y="2218062"/>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cxnSp>
          <p:nvCxnSpPr>
            <p:cNvPr id="3146033" name="Google Shape;285;p249"/>
            <p:cNvCxnSpPr>
              <a:cxnSpLocks/>
            </p:cNvCxnSpPr>
            <p:nvPr/>
          </p:nvCxnSpPr>
          <p:spPr>
            <a:xfrm>
              <a:off x="6606476" y="2088797"/>
              <a:ext cx="0" cy="548435"/>
            </a:xfrm>
            <a:prstGeom prst="straightConnector1"/>
            <a:noFill/>
            <a:ln w="9525" cap="flat" cmpd="sng">
              <a:solidFill>
                <a:srgbClr val="D8D8D8"/>
              </a:solidFill>
              <a:prstDash val="solid"/>
              <a:round/>
              <a:headEnd type="none" w="sm" len="sm"/>
              <a:tailEnd type="triangle" w="med" len="med"/>
            </a:ln>
          </p:spPr>
        </p:cxnSp>
        <p:sp>
          <p:nvSpPr>
            <p:cNvPr id="1051048" name="Google Shape;286;p249"/>
            <p:cNvSpPr/>
            <p:nvPr/>
          </p:nvSpPr>
          <p:spPr>
            <a:xfrm rot="2700000">
              <a:off x="6485282" y="2138998"/>
              <a:ext cx="242388" cy="242388"/>
            </a:xfrm>
            <a:prstGeom prst="rect"/>
            <a:solidFill>
              <a:srgbClr val="EAD1AA"/>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51049" name="Google Shape;287;p249"/>
          <p:cNvSpPr txBox="1">
            <a:spLocks noGrp="1"/>
          </p:cNvSpPr>
          <p:nvPr>
            <p:ph type="body" idx="1"/>
          </p:nvPr>
        </p:nvSpPr>
        <p:spPr>
          <a:xfrm>
            <a:off x="1082922" y="2812006"/>
            <a:ext cx="2909207"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050" name="Google Shape;288;p249"/>
          <p:cNvSpPr txBox="1">
            <a:spLocks noGrp="1"/>
          </p:cNvSpPr>
          <p:nvPr>
            <p:ph type="body" idx="2"/>
          </p:nvPr>
        </p:nvSpPr>
        <p:spPr>
          <a:xfrm>
            <a:off x="5151872" y="2812006"/>
            <a:ext cx="2909207"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051" name="Google Shape;289;p249"/>
          <p:cNvSpPr txBox="1">
            <a:spLocks noGrp="1"/>
          </p:cNvSpPr>
          <p:nvPr>
            <p:ph type="body" idx="3"/>
          </p:nvPr>
        </p:nvSpPr>
        <p:spPr>
          <a:xfrm>
            <a:off x="1082922" y="3207931"/>
            <a:ext cx="2909207" cy="93043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052" name="Google Shape;290;p249"/>
          <p:cNvSpPr txBox="1">
            <a:spLocks noGrp="1"/>
          </p:cNvSpPr>
          <p:nvPr>
            <p:ph type="body" idx="4"/>
          </p:nvPr>
        </p:nvSpPr>
        <p:spPr>
          <a:xfrm>
            <a:off x="5151872" y="3207931"/>
            <a:ext cx="2909207" cy="93043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053" name="Google Shape;291;p24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054" name="Google Shape;292;p24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425" name="Shape 293"/>
        <p:cNvGrpSpPr/>
        <p:nvPr/>
      </p:nvGrpSpPr>
      <p:grpSpPr>
        <a:xfrm>
          <a:off x="0" y="0"/>
          <a:ext cx="0" cy="0"/>
          <a:chOff x="0" y="0"/>
          <a:chExt cx="0" cy="0"/>
        </a:xfrm>
      </p:grpSpPr>
      <p:pic>
        <p:nvPicPr>
          <p:cNvPr id="2097579" name="Google Shape;294;p25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1834" name="Google Shape;295;p250"/>
          <p:cNvSpPr/>
          <p:nvPr/>
        </p:nvSpPr>
        <p:spPr>
          <a:xfrm>
            <a:off x="496108" y="1739452"/>
            <a:ext cx="840827" cy="1856806"/>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1835" name="Google Shape;296;p250"/>
          <p:cNvSpPr/>
          <p:nvPr/>
        </p:nvSpPr>
        <p:spPr>
          <a:xfrm>
            <a:off x="919659"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51836" name="Google Shape;297;p250"/>
          <p:cNvSpPr txBox="1"/>
          <p:nvPr/>
        </p:nvSpPr>
        <p:spPr>
          <a:xfrm>
            <a:off x="488252" y="2498578"/>
            <a:ext cx="449772" cy="370799"/>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51837" name="Google Shape;298;p250"/>
          <p:cNvSpPr txBox="1">
            <a:spLocks noGrp="1"/>
          </p:cNvSpPr>
          <p:nvPr>
            <p:ph type="body" idx="1"/>
          </p:nvPr>
        </p:nvSpPr>
        <p:spPr>
          <a:xfrm>
            <a:off x="1086864"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838" name="Google Shape;299;p250"/>
          <p:cNvSpPr/>
          <p:nvPr/>
        </p:nvSpPr>
        <p:spPr>
          <a:xfrm>
            <a:off x="3465552" y="1739452"/>
            <a:ext cx="840827" cy="1856806"/>
          </a:xfrm>
          <a:prstGeom prst="roundRect">
            <a:avLst>
              <a:gd name="adj" fmla="val 11078"/>
            </a:avLst>
          </a:prstGeom>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1839" name="Google Shape;300;p250"/>
          <p:cNvSpPr/>
          <p:nvPr/>
        </p:nvSpPr>
        <p:spPr>
          <a:xfrm>
            <a:off x="3889103"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51840" name="Google Shape;301;p250"/>
          <p:cNvSpPr txBox="1"/>
          <p:nvPr/>
        </p:nvSpPr>
        <p:spPr>
          <a:xfrm>
            <a:off x="3457696" y="2498578"/>
            <a:ext cx="449772" cy="370799"/>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51841" name="Google Shape;302;p250"/>
          <p:cNvSpPr txBox="1">
            <a:spLocks noGrp="1"/>
          </p:cNvSpPr>
          <p:nvPr>
            <p:ph type="body" idx="2"/>
          </p:nvPr>
        </p:nvSpPr>
        <p:spPr>
          <a:xfrm>
            <a:off x="4056308"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842" name="Google Shape;303;p250"/>
          <p:cNvSpPr/>
          <p:nvPr/>
        </p:nvSpPr>
        <p:spPr>
          <a:xfrm>
            <a:off x="6434995" y="1739452"/>
            <a:ext cx="840827" cy="1856806"/>
          </a:xfrm>
          <a:prstGeom prst="roundRect">
            <a:avLst>
              <a:gd name="adj" fmla="val 11078"/>
            </a:avLst>
          </a:prstGeom>
          <a:solidFill>
            <a:srgbClr val="E094A0"/>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1843" name="Google Shape;304;p250"/>
          <p:cNvSpPr/>
          <p:nvPr/>
        </p:nvSpPr>
        <p:spPr>
          <a:xfrm>
            <a:off x="6858546"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51844" name="Google Shape;305;p250"/>
          <p:cNvSpPr txBox="1"/>
          <p:nvPr/>
        </p:nvSpPr>
        <p:spPr>
          <a:xfrm>
            <a:off x="6427139" y="2498578"/>
            <a:ext cx="449772" cy="370799"/>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1600" i="1" lang="en-US" strike="noStrike" u="none">
                <a:solidFill>
                  <a:schemeClr val="lt1"/>
                </a:solidFill>
                <a:latin typeface="Public Sans"/>
                <a:ea typeface="Public Sans"/>
                <a:cs typeface="Public Sans"/>
                <a:sym typeface="Public Sans"/>
              </a:rPr>
              <a:t>3</a:t>
            </a:r>
            <a:endParaRPr b="0" cap="none" sz="1600" i="1" strike="noStrike" u="none">
              <a:solidFill>
                <a:schemeClr val="lt1"/>
              </a:solidFill>
              <a:latin typeface="Public Sans"/>
              <a:ea typeface="Public Sans"/>
              <a:cs typeface="Public Sans"/>
              <a:sym typeface="Public Sans"/>
            </a:endParaRPr>
          </a:p>
        </p:txBody>
      </p:sp>
      <p:sp>
        <p:nvSpPr>
          <p:cNvPr id="1051845" name="Google Shape;306;p250"/>
          <p:cNvSpPr txBox="1">
            <a:spLocks noGrp="1"/>
          </p:cNvSpPr>
          <p:nvPr>
            <p:ph type="body" idx="3"/>
          </p:nvPr>
        </p:nvSpPr>
        <p:spPr>
          <a:xfrm>
            <a:off x="7025751"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846" name="Google Shape;307;p25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847" name="Google Shape;308;p25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232" name="Shape 309"/>
        <p:cNvGrpSpPr/>
        <p:nvPr/>
      </p:nvGrpSpPr>
      <p:grpSpPr>
        <a:xfrm>
          <a:off x="0" y="0"/>
          <a:ext cx="0" cy="0"/>
          <a:chOff x="0" y="0"/>
          <a:chExt cx="0" cy="0"/>
        </a:xfrm>
      </p:grpSpPr>
      <p:pic>
        <p:nvPicPr>
          <p:cNvPr id="2097501" name="Google Shape;310;p25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1233" name="Google Shape;311;p251"/>
          <p:cNvGrpSpPr/>
          <p:nvPr/>
        </p:nvGrpSpPr>
        <p:grpSpPr>
          <a:xfrm>
            <a:off x="0" y="2399230"/>
            <a:ext cx="9144001" cy="2349751"/>
            <a:chOff x="0" y="2182920"/>
            <a:chExt cx="9144001" cy="2349751"/>
          </a:xfrm>
        </p:grpSpPr>
        <p:sp>
          <p:nvSpPr>
            <p:cNvPr id="1051179" name="Google Shape;312;p251"/>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234" name="Google Shape;313;p251"/>
            <p:cNvGrpSpPr/>
            <p:nvPr/>
          </p:nvGrpSpPr>
          <p:grpSpPr>
            <a:xfrm>
              <a:off x="1229347" y="2182920"/>
              <a:ext cx="6685306" cy="1002265"/>
              <a:chOff x="976268" y="2064936"/>
              <a:chExt cx="6685306" cy="1002265"/>
            </a:xfrm>
          </p:grpSpPr>
          <p:sp>
            <p:nvSpPr>
              <p:cNvPr id="1051180" name="Google Shape;314;p251"/>
              <p:cNvSpPr/>
              <p:nvPr/>
            </p:nvSpPr>
            <p:spPr>
              <a:xfrm>
                <a:off x="976268"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1181" name="Google Shape;315;p251"/>
              <p:cNvSpPr/>
              <p:nvPr/>
            </p:nvSpPr>
            <p:spPr>
              <a:xfrm>
                <a:off x="381778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1182" name="Google Shape;316;p251"/>
              <p:cNvSpPr/>
              <p:nvPr/>
            </p:nvSpPr>
            <p:spPr>
              <a:xfrm>
                <a:off x="665930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51183" name="Google Shape;317;p2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184" name="Google Shape;318;p251"/>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185" name="Google Shape;319;p251"/>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186" name="Google Shape;320;p251"/>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187" name="Google Shape;321;p251"/>
          <p:cNvSpPr>
            <a:spLocks noGrp="1"/>
          </p:cNvSpPr>
          <p:nvPr>
            <p:ph type="pic" idx="5"/>
          </p:nvPr>
        </p:nvSpPr>
        <p:spPr>
          <a:xfrm>
            <a:off x="1460973" y="2631002"/>
            <a:ext cx="539010" cy="538720"/>
          </a:xfrm>
          <a:prstGeom prst="rect"/>
          <a:noFill/>
          <a:ln>
            <a:noFill/>
          </a:ln>
        </p:spPr>
      </p:sp>
      <p:sp>
        <p:nvSpPr>
          <p:cNvPr id="1051188" name="Google Shape;322;p251"/>
          <p:cNvSpPr>
            <a:spLocks noGrp="1"/>
          </p:cNvSpPr>
          <p:nvPr>
            <p:ph type="pic" idx="6"/>
          </p:nvPr>
        </p:nvSpPr>
        <p:spPr>
          <a:xfrm>
            <a:off x="4302493" y="2631002"/>
            <a:ext cx="539010" cy="538720"/>
          </a:xfrm>
          <a:prstGeom prst="rect"/>
          <a:noFill/>
          <a:ln>
            <a:noFill/>
          </a:ln>
        </p:spPr>
      </p:sp>
      <p:sp>
        <p:nvSpPr>
          <p:cNvPr id="1051189" name="Google Shape;323;p251"/>
          <p:cNvSpPr>
            <a:spLocks noGrp="1"/>
          </p:cNvSpPr>
          <p:nvPr>
            <p:ph type="pic" idx="7"/>
          </p:nvPr>
        </p:nvSpPr>
        <p:spPr>
          <a:xfrm>
            <a:off x="7144013" y="2631002"/>
            <a:ext cx="539010" cy="538720"/>
          </a:xfrm>
          <a:prstGeom prst="rect"/>
          <a:noFill/>
          <a:ln>
            <a:noFill/>
          </a:ln>
        </p:spPr>
      </p:sp>
      <p:sp>
        <p:nvSpPr>
          <p:cNvPr id="1051190" name="Google Shape;324;p25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191" name="Google Shape;325;p25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263" name="Shape 326"/>
        <p:cNvGrpSpPr/>
        <p:nvPr/>
      </p:nvGrpSpPr>
      <p:grpSpPr>
        <a:xfrm>
          <a:off x="0" y="0"/>
          <a:ext cx="0" cy="0"/>
          <a:chOff x="0" y="0"/>
          <a:chExt cx="0" cy="0"/>
        </a:xfrm>
      </p:grpSpPr>
      <p:pic>
        <p:nvPicPr>
          <p:cNvPr id="2097520" name="Google Shape;327;p25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1264" name="Google Shape;328;p252"/>
          <p:cNvGrpSpPr/>
          <p:nvPr/>
        </p:nvGrpSpPr>
        <p:grpSpPr>
          <a:xfrm>
            <a:off x="0" y="2399230"/>
            <a:ext cx="9144001" cy="2349751"/>
            <a:chOff x="0" y="2182920"/>
            <a:chExt cx="9144001" cy="2349751"/>
          </a:xfrm>
        </p:grpSpPr>
        <p:sp>
          <p:nvSpPr>
            <p:cNvPr id="1051285" name="Google Shape;329;p252"/>
            <p:cNvSpPr/>
            <p:nvPr/>
          </p:nvSpPr>
          <p:spPr>
            <a:xfrm>
              <a:off x="0" y="2689734"/>
              <a:ext cx="9144001" cy="1842937"/>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265" name="Google Shape;330;p252"/>
            <p:cNvGrpSpPr/>
            <p:nvPr/>
          </p:nvGrpSpPr>
          <p:grpSpPr>
            <a:xfrm>
              <a:off x="1229347" y="2182920"/>
              <a:ext cx="6685306" cy="1002265"/>
              <a:chOff x="976268" y="2064936"/>
              <a:chExt cx="6685306" cy="1002265"/>
            </a:xfrm>
          </p:grpSpPr>
          <p:sp>
            <p:nvSpPr>
              <p:cNvPr id="1051286" name="Google Shape;331;p252"/>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1287" name="Google Shape;332;p252"/>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1288" name="Google Shape;333;p252"/>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51289" name="Google Shape;334;p252"/>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290" name="Google Shape;335;p252"/>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291" name="Google Shape;336;p252"/>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292" name="Google Shape;337;p252"/>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293" name="Google Shape;338;p252"/>
          <p:cNvSpPr>
            <a:spLocks noGrp="1"/>
          </p:cNvSpPr>
          <p:nvPr>
            <p:ph type="pic" idx="5"/>
          </p:nvPr>
        </p:nvSpPr>
        <p:spPr>
          <a:xfrm>
            <a:off x="1460973" y="2631002"/>
            <a:ext cx="539010" cy="538720"/>
          </a:xfrm>
          <a:prstGeom prst="rect"/>
          <a:noFill/>
          <a:ln>
            <a:noFill/>
          </a:ln>
        </p:spPr>
      </p:sp>
      <p:sp>
        <p:nvSpPr>
          <p:cNvPr id="1051294" name="Google Shape;339;p252"/>
          <p:cNvSpPr>
            <a:spLocks noGrp="1"/>
          </p:cNvSpPr>
          <p:nvPr>
            <p:ph type="pic" idx="6"/>
          </p:nvPr>
        </p:nvSpPr>
        <p:spPr>
          <a:xfrm>
            <a:off x="4302493" y="2631002"/>
            <a:ext cx="539010" cy="538720"/>
          </a:xfrm>
          <a:prstGeom prst="rect"/>
          <a:noFill/>
          <a:ln>
            <a:noFill/>
          </a:ln>
        </p:spPr>
      </p:sp>
      <p:sp>
        <p:nvSpPr>
          <p:cNvPr id="1051295" name="Google Shape;340;p252"/>
          <p:cNvSpPr>
            <a:spLocks noGrp="1"/>
          </p:cNvSpPr>
          <p:nvPr>
            <p:ph type="pic" idx="7"/>
          </p:nvPr>
        </p:nvSpPr>
        <p:spPr>
          <a:xfrm>
            <a:off x="7144013" y="2631002"/>
            <a:ext cx="539010" cy="538720"/>
          </a:xfrm>
          <a:prstGeom prst="rect"/>
          <a:noFill/>
          <a:ln>
            <a:noFill/>
          </a:ln>
        </p:spPr>
      </p:sp>
      <p:sp>
        <p:nvSpPr>
          <p:cNvPr id="1051296" name="Google Shape;341;p25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297" name="Google Shape;342;p25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465" name="Shape 343"/>
        <p:cNvGrpSpPr/>
        <p:nvPr/>
      </p:nvGrpSpPr>
      <p:grpSpPr>
        <a:xfrm>
          <a:off x="0" y="0"/>
          <a:ext cx="0" cy="0"/>
          <a:chOff x="0" y="0"/>
          <a:chExt cx="0" cy="0"/>
        </a:xfrm>
      </p:grpSpPr>
      <p:pic>
        <p:nvPicPr>
          <p:cNvPr id="2097596" name="Google Shape;344;p25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1466" name="Google Shape;345;p253"/>
          <p:cNvGrpSpPr/>
          <p:nvPr/>
        </p:nvGrpSpPr>
        <p:grpSpPr>
          <a:xfrm>
            <a:off x="0" y="2399230"/>
            <a:ext cx="9144001" cy="2349751"/>
            <a:chOff x="0" y="2182920"/>
            <a:chExt cx="9144001" cy="2349751"/>
          </a:xfrm>
        </p:grpSpPr>
        <p:sp>
          <p:nvSpPr>
            <p:cNvPr id="1051969" name="Google Shape;346;p253"/>
            <p:cNvSpPr/>
            <p:nvPr/>
          </p:nvSpPr>
          <p:spPr>
            <a:xfrm>
              <a:off x="0" y="2689734"/>
              <a:ext cx="9144001" cy="184293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467" name="Google Shape;347;p253"/>
            <p:cNvGrpSpPr/>
            <p:nvPr/>
          </p:nvGrpSpPr>
          <p:grpSpPr>
            <a:xfrm>
              <a:off x="1229347" y="2182920"/>
              <a:ext cx="6685306" cy="1002265"/>
              <a:chOff x="976268" y="2064936"/>
              <a:chExt cx="6685306" cy="1002265"/>
            </a:xfrm>
          </p:grpSpPr>
          <p:sp>
            <p:nvSpPr>
              <p:cNvPr id="1051970" name="Google Shape;348;p253"/>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1971" name="Google Shape;349;p253"/>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1972" name="Google Shape;350;p253"/>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51973" name="Google Shape;351;p253"/>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974" name="Google Shape;352;p253"/>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975" name="Google Shape;353;p253"/>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976" name="Google Shape;354;p253"/>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977" name="Google Shape;355;p253"/>
          <p:cNvSpPr>
            <a:spLocks noGrp="1"/>
          </p:cNvSpPr>
          <p:nvPr>
            <p:ph type="pic" idx="5"/>
          </p:nvPr>
        </p:nvSpPr>
        <p:spPr>
          <a:xfrm>
            <a:off x="1460973" y="2631002"/>
            <a:ext cx="539010" cy="538720"/>
          </a:xfrm>
          <a:prstGeom prst="rect"/>
          <a:noFill/>
          <a:ln>
            <a:noFill/>
          </a:ln>
        </p:spPr>
      </p:sp>
      <p:sp>
        <p:nvSpPr>
          <p:cNvPr id="1051978" name="Google Shape;356;p253"/>
          <p:cNvSpPr>
            <a:spLocks noGrp="1"/>
          </p:cNvSpPr>
          <p:nvPr>
            <p:ph type="pic" idx="6"/>
          </p:nvPr>
        </p:nvSpPr>
        <p:spPr>
          <a:xfrm>
            <a:off x="4302493" y="2631002"/>
            <a:ext cx="539010" cy="538720"/>
          </a:xfrm>
          <a:prstGeom prst="rect"/>
          <a:noFill/>
          <a:ln>
            <a:noFill/>
          </a:ln>
        </p:spPr>
      </p:sp>
      <p:sp>
        <p:nvSpPr>
          <p:cNvPr id="1051979" name="Google Shape;357;p253"/>
          <p:cNvSpPr>
            <a:spLocks noGrp="1"/>
          </p:cNvSpPr>
          <p:nvPr>
            <p:ph type="pic" idx="7"/>
          </p:nvPr>
        </p:nvSpPr>
        <p:spPr>
          <a:xfrm>
            <a:off x="7144013" y="2631002"/>
            <a:ext cx="539010" cy="538720"/>
          </a:xfrm>
          <a:prstGeom prst="rect"/>
          <a:noFill/>
          <a:ln>
            <a:noFill/>
          </a:ln>
        </p:spPr>
      </p:sp>
      <p:sp>
        <p:nvSpPr>
          <p:cNvPr id="1051980" name="Google Shape;358;p25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981" name="Google Shape;359;p25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362" name="Shape 360"/>
        <p:cNvGrpSpPr/>
        <p:nvPr/>
      </p:nvGrpSpPr>
      <p:grpSpPr>
        <a:xfrm>
          <a:off x="0" y="0"/>
          <a:ext cx="0" cy="0"/>
          <a:chOff x="0" y="0"/>
          <a:chExt cx="0" cy="0"/>
        </a:xfrm>
      </p:grpSpPr>
      <p:pic>
        <p:nvPicPr>
          <p:cNvPr id="2097549" name="Google Shape;361;p25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1363" name="Google Shape;362;p254"/>
          <p:cNvGrpSpPr/>
          <p:nvPr/>
        </p:nvGrpSpPr>
        <p:grpSpPr>
          <a:xfrm>
            <a:off x="0" y="2399230"/>
            <a:ext cx="9144001" cy="2349751"/>
            <a:chOff x="0" y="2182920"/>
            <a:chExt cx="9144001" cy="2349751"/>
          </a:xfrm>
        </p:grpSpPr>
        <p:sp>
          <p:nvSpPr>
            <p:cNvPr id="1051547" name="Google Shape;363;p254"/>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364" name="Google Shape;364;p254"/>
            <p:cNvGrpSpPr/>
            <p:nvPr/>
          </p:nvGrpSpPr>
          <p:grpSpPr>
            <a:xfrm>
              <a:off x="1229347" y="2182920"/>
              <a:ext cx="6685306" cy="1002265"/>
              <a:chOff x="976268" y="2064936"/>
              <a:chExt cx="6685306" cy="1002265"/>
            </a:xfrm>
          </p:grpSpPr>
          <p:sp>
            <p:nvSpPr>
              <p:cNvPr id="1051548" name="Google Shape;365;p254"/>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1549" name="Google Shape;366;p254"/>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1550" name="Google Shape;367;p254"/>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51551" name="Google Shape;368;p254"/>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552" name="Google Shape;369;p254"/>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553" name="Google Shape;370;p254"/>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554" name="Google Shape;371;p254"/>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555" name="Google Shape;372;p254"/>
          <p:cNvSpPr>
            <a:spLocks noGrp="1"/>
          </p:cNvSpPr>
          <p:nvPr>
            <p:ph type="pic" idx="5"/>
          </p:nvPr>
        </p:nvSpPr>
        <p:spPr>
          <a:xfrm>
            <a:off x="1460973" y="2631002"/>
            <a:ext cx="539010" cy="538720"/>
          </a:xfrm>
          <a:prstGeom prst="rect"/>
          <a:noFill/>
          <a:ln>
            <a:noFill/>
          </a:ln>
        </p:spPr>
      </p:sp>
      <p:sp>
        <p:nvSpPr>
          <p:cNvPr id="1051556" name="Google Shape;373;p254"/>
          <p:cNvSpPr>
            <a:spLocks noGrp="1"/>
          </p:cNvSpPr>
          <p:nvPr>
            <p:ph type="pic" idx="6"/>
          </p:nvPr>
        </p:nvSpPr>
        <p:spPr>
          <a:xfrm>
            <a:off x="4302493" y="2631002"/>
            <a:ext cx="539010" cy="538720"/>
          </a:xfrm>
          <a:prstGeom prst="rect"/>
          <a:noFill/>
          <a:ln>
            <a:noFill/>
          </a:ln>
        </p:spPr>
      </p:sp>
      <p:sp>
        <p:nvSpPr>
          <p:cNvPr id="1051557" name="Google Shape;374;p254"/>
          <p:cNvSpPr>
            <a:spLocks noGrp="1"/>
          </p:cNvSpPr>
          <p:nvPr>
            <p:ph type="pic" idx="7"/>
          </p:nvPr>
        </p:nvSpPr>
        <p:spPr>
          <a:xfrm>
            <a:off x="7144013" y="2631002"/>
            <a:ext cx="539010" cy="538720"/>
          </a:xfrm>
          <a:prstGeom prst="rect"/>
          <a:noFill/>
          <a:ln>
            <a:noFill/>
          </a:ln>
        </p:spPr>
      </p:sp>
      <p:sp>
        <p:nvSpPr>
          <p:cNvPr id="1051558" name="Google Shape;375;p25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559" name="Google Shape;376;p25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526" name="Shape 377"/>
        <p:cNvGrpSpPr/>
        <p:nvPr/>
      </p:nvGrpSpPr>
      <p:grpSpPr>
        <a:xfrm>
          <a:off x="0" y="0"/>
          <a:ext cx="0" cy="0"/>
          <a:chOff x="0" y="0"/>
          <a:chExt cx="0" cy="0"/>
        </a:xfrm>
      </p:grpSpPr>
      <p:pic>
        <p:nvPicPr>
          <p:cNvPr id="2097616" name="Google Shape;378;p25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2128" name="Google Shape;379;p255"/>
          <p:cNvSpPr/>
          <p:nvPr/>
        </p:nvSpPr>
        <p:spPr>
          <a:xfrm>
            <a:off x="0" y="2091264"/>
            <a:ext cx="9144000" cy="219793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6173" name="Google Shape;380;p255"/>
          <p:cNvCxnSpPr>
            <a:cxnSpLocks/>
          </p:cNvCxnSpPr>
          <p:nvPr/>
        </p:nvCxnSpPr>
        <p:spPr>
          <a:xfrm>
            <a:off x="0" y="2098885"/>
            <a:ext cx="9144000" cy="0"/>
          </a:xfrm>
          <a:prstGeom prst="straightConnector1"/>
          <a:noFill/>
          <a:ln w="28575" cap="flat" cmpd="sng">
            <a:solidFill>
              <a:srgbClr val="8AC8EE"/>
            </a:solidFill>
            <a:prstDash val="solid"/>
            <a:round/>
            <a:headEnd type="none" w="sm" len="sm"/>
            <a:tailEnd type="none" w="sm" len="sm"/>
          </a:ln>
        </p:spPr>
      </p:cxnSp>
      <p:sp>
        <p:nvSpPr>
          <p:cNvPr id="1052129"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2130" name="Google Shape;382;p255"/>
          <p:cNvSpPr txBox="1">
            <a:spLocks noGrp="1"/>
          </p:cNvSpPr>
          <p:nvPr>
            <p:ph type="body" idx="1"/>
          </p:nvPr>
        </p:nvSpPr>
        <p:spPr>
          <a:xfrm>
            <a:off x="374566"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131"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2132" name="Google Shape;384;p255"/>
          <p:cNvSpPr txBox="1">
            <a:spLocks noGrp="1"/>
          </p:cNvSpPr>
          <p:nvPr>
            <p:ph type="body" idx="2"/>
          </p:nvPr>
        </p:nvSpPr>
        <p:spPr>
          <a:xfrm>
            <a:off x="3381178"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133"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2134" name="Google Shape;386;p255"/>
          <p:cNvSpPr txBox="1">
            <a:spLocks noGrp="1"/>
          </p:cNvSpPr>
          <p:nvPr>
            <p:ph type="body" idx="3"/>
          </p:nvPr>
        </p:nvSpPr>
        <p:spPr>
          <a:xfrm>
            <a:off x="6387789"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135" name="Google Shape;387;p255"/>
          <p:cNvSpPr>
            <a:spLocks noGrp="1"/>
          </p:cNvSpPr>
          <p:nvPr>
            <p:ph type="pic" idx="4"/>
          </p:nvPr>
        </p:nvSpPr>
        <p:spPr>
          <a:xfrm>
            <a:off x="1324089" y="1830915"/>
            <a:ext cx="482600" cy="482600"/>
          </a:xfrm>
          <a:prstGeom prst="rect"/>
          <a:noFill/>
          <a:ln>
            <a:noFill/>
          </a:ln>
        </p:spPr>
      </p:sp>
      <p:sp>
        <p:nvSpPr>
          <p:cNvPr id="1052136" name="Google Shape;388;p255"/>
          <p:cNvSpPr>
            <a:spLocks noGrp="1"/>
          </p:cNvSpPr>
          <p:nvPr>
            <p:ph type="pic" idx="5"/>
          </p:nvPr>
        </p:nvSpPr>
        <p:spPr>
          <a:xfrm>
            <a:off x="4330701" y="1830915"/>
            <a:ext cx="482600" cy="482600"/>
          </a:xfrm>
          <a:prstGeom prst="rect"/>
          <a:noFill/>
          <a:ln>
            <a:noFill/>
          </a:ln>
        </p:spPr>
      </p:sp>
      <p:sp>
        <p:nvSpPr>
          <p:cNvPr id="1052137" name="Google Shape;389;p255"/>
          <p:cNvSpPr>
            <a:spLocks noGrp="1"/>
          </p:cNvSpPr>
          <p:nvPr>
            <p:ph type="pic" idx="6"/>
          </p:nvPr>
        </p:nvSpPr>
        <p:spPr>
          <a:xfrm>
            <a:off x="7337312" y="1830915"/>
            <a:ext cx="482600" cy="482600"/>
          </a:xfrm>
          <a:prstGeom prst="rect"/>
          <a:noFill/>
          <a:ln>
            <a:noFill/>
          </a:ln>
        </p:spPr>
      </p:sp>
      <p:sp>
        <p:nvSpPr>
          <p:cNvPr id="1052138" name="Google Shape;390;p255"/>
          <p:cNvSpPr txBox="1">
            <a:spLocks noGrp="1"/>
          </p:cNvSpPr>
          <p:nvPr>
            <p:ph type="body" idx="7"/>
          </p:nvPr>
        </p:nvSpPr>
        <p:spPr>
          <a:xfrm>
            <a:off x="374566"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139" name="Google Shape;391;p255"/>
          <p:cNvSpPr txBox="1">
            <a:spLocks noGrp="1"/>
          </p:cNvSpPr>
          <p:nvPr>
            <p:ph type="body" idx="8"/>
          </p:nvPr>
        </p:nvSpPr>
        <p:spPr>
          <a:xfrm>
            <a:off x="3381178"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140" name="Google Shape;392;p255"/>
          <p:cNvSpPr txBox="1">
            <a:spLocks noGrp="1"/>
          </p:cNvSpPr>
          <p:nvPr>
            <p:ph type="body" idx="9"/>
          </p:nvPr>
        </p:nvSpPr>
        <p:spPr>
          <a:xfrm>
            <a:off x="6387789"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141" name="Google Shape;393;p25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142" name="Google Shape;394;p25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226" name="Shape 395"/>
        <p:cNvGrpSpPr/>
        <p:nvPr/>
      </p:nvGrpSpPr>
      <p:grpSpPr>
        <a:xfrm>
          <a:off x="0" y="0"/>
          <a:ext cx="0" cy="0"/>
          <a:chOff x="0" y="0"/>
          <a:chExt cx="0" cy="0"/>
        </a:xfrm>
      </p:grpSpPr>
      <p:pic>
        <p:nvPicPr>
          <p:cNvPr id="2097494" name="Google Shape;396;p25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1134" name="Google Shape;397;p256"/>
          <p:cNvSpPr/>
          <p:nvPr/>
        </p:nvSpPr>
        <p:spPr>
          <a:xfrm>
            <a:off x="0" y="2091264"/>
            <a:ext cx="9144000" cy="219793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6048" name="Google Shape;398;p256"/>
          <p:cNvCxnSpPr>
            <a:cxnSpLocks/>
          </p:cNvCxnSpPr>
          <p:nvPr/>
        </p:nvCxnSpPr>
        <p:spPr>
          <a:xfrm>
            <a:off x="0" y="2098885"/>
            <a:ext cx="9144000" cy="0"/>
          </a:xfrm>
          <a:prstGeom prst="straightConnector1"/>
          <a:noFill/>
          <a:ln w="28575" cap="flat" cmpd="sng">
            <a:solidFill>
              <a:schemeClr val="lt2"/>
            </a:solidFill>
            <a:prstDash val="solid"/>
            <a:round/>
            <a:headEnd type="none" w="sm" len="sm"/>
            <a:tailEnd type="none" w="sm" len="sm"/>
          </a:ln>
        </p:spPr>
      </p:cxnSp>
      <p:sp>
        <p:nvSpPr>
          <p:cNvPr id="1051135"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1136" name="Google Shape;400;p256"/>
          <p:cNvSpPr txBox="1">
            <a:spLocks noGrp="1"/>
          </p:cNvSpPr>
          <p:nvPr>
            <p:ph type="body" idx="1"/>
          </p:nvPr>
        </p:nvSpPr>
        <p:spPr>
          <a:xfrm>
            <a:off x="374566"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137"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1138" name="Google Shape;402;p256"/>
          <p:cNvSpPr txBox="1">
            <a:spLocks noGrp="1"/>
          </p:cNvSpPr>
          <p:nvPr>
            <p:ph type="body" idx="2"/>
          </p:nvPr>
        </p:nvSpPr>
        <p:spPr>
          <a:xfrm>
            <a:off x="3381178"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139"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1140" name="Google Shape;404;p256"/>
          <p:cNvSpPr txBox="1">
            <a:spLocks noGrp="1"/>
          </p:cNvSpPr>
          <p:nvPr>
            <p:ph type="body" idx="3"/>
          </p:nvPr>
        </p:nvSpPr>
        <p:spPr>
          <a:xfrm>
            <a:off x="6387789"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141" name="Google Shape;405;p256"/>
          <p:cNvSpPr>
            <a:spLocks noGrp="1"/>
          </p:cNvSpPr>
          <p:nvPr>
            <p:ph type="pic" idx="4"/>
          </p:nvPr>
        </p:nvSpPr>
        <p:spPr>
          <a:xfrm>
            <a:off x="1324089" y="1830915"/>
            <a:ext cx="482600" cy="482600"/>
          </a:xfrm>
          <a:prstGeom prst="rect"/>
          <a:noFill/>
          <a:ln>
            <a:noFill/>
          </a:ln>
        </p:spPr>
      </p:sp>
      <p:sp>
        <p:nvSpPr>
          <p:cNvPr id="1051142" name="Google Shape;406;p256"/>
          <p:cNvSpPr>
            <a:spLocks noGrp="1"/>
          </p:cNvSpPr>
          <p:nvPr>
            <p:ph type="pic" idx="5"/>
          </p:nvPr>
        </p:nvSpPr>
        <p:spPr>
          <a:xfrm>
            <a:off x="4330701" y="1830915"/>
            <a:ext cx="482600" cy="482600"/>
          </a:xfrm>
          <a:prstGeom prst="rect"/>
          <a:noFill/>
          <a:ln>
            <a:noFill/>
          </a:ln>
        </p:spPr>
      </p:sp>
      <p:sp>
        <p:nvSpPr>
          <p:cNvPr id="1051143" name="Google Shape;407;p256"/>
          <p:cNvSpPr>
            <a:spLocks noGrp="1"/>
          </p:cNvSpPr>
          <p:nvPr>
            <p:ph type="pic" idx="6"/>
          </p:nvPr>
        </p:nvSpPr>
        <p:spPr>
          <a:xfrm>
            <a:off x="7337312" y="1830915"/>
            <a:ext cx="482600" cy="482600"/>
          </a:xfrm>
          <a:prstGeom prst="rect"/>
          <a:noFill/>
          <a:ln>
            <a:noFill/>
          </a:ln>
        </p:spPr>
      </p:sp>
      <p:sp>
        <p:nvSpPr>
          <p:cNvPr id="1051144" name="Google Shape;408;p256"/>
          <p:cNvSpPr txBox="1">
            <a:spLocks noGrp="1"/>
          </p:cNvSpPr>
          <p:nvPr>
            <p:ph type="body" idx="7"/>
          </p:nvPr>
        </p:nvSpPr>
        <p:spPr>
          <a:xfrm>
            <a:off x="374566"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145" name="Google Shape;409;p256"/>
          <p:cNvSpPr txBox="1">
            <a:spLocks noGrp="1"/>
          </p:cNvSpPr>
          <p:nvPr>
            <p:ph type="body" idx="8"/>
          </p:nvPr>
        </p:nvSpPr>
        <p:spPr>
          <a:xfrm>
            <a:off x="3381178"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146" name="Google Shape;410;p256"/>
          <p:cNvSpPr txBox="1">
            <a:spLocks noGrp="1"/>
          </p:cNvSpPr>
          <p:nvPr>
            <p:ph type="body" idx="9"/>
          </p:nvPr>
        </p:nvSpPr>
        <p:spPr>
          <a:xfrm>
            <a:off x="6387789"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147" name="Google Shape;411;p25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148" name="Google Shape;412;p25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377" name="Shape 413"/>
        <p:cNvGrpSpPr/>
        <p:nvPr/>
      </p:nvGrpSpPr>
      <p:grpSpPr>
        <a:xfrm>
          <a:off x="0" y="0"/>
          <a:ext cx="0" cy="0"/>
          <a:chOff x="0" y="0"/>
          <a:chExt cx="0" cy="0"/>
        </a:xfrm>
      </p:grpSpPr>
      <p:pic>
        <p:nvPicPr>
          <p:cNvPr id="2097553" name="Google Shape;414;p25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165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1378" name="Google Shape;416;p257"/>
          <p:cNvGrpSpPr/>
          <p:nvPr/>
        </p:nvGrpSpPr>
        <p:grpSpPr>
          <a:xfrm>
            <a:off x="865742" y="1720353"/>
            <a:ext cx="7412516" cy="894818"/>
            <a:chOff x="865742" y="1720353"/>
            <a:chExt cx="7412516" cy="894818"/>
          </a:xfrm>
        </p:grpSpPr>
        <p:grpSp>
          <p:nvGrpSpPr>
            <p:cNvPr id="1379" name="Google Shape;417;p257"/>
            <p:cNvGrpSpPr/>
            <p:nvPr/>
          </p:nvGrpSpPr>
          <p:grpSpPr>
            <a:xfrm>
              <a:off x="3119411" y="1720353"/>
              <a:ext cx="651510" cy="894818"/>
              <a:chOff x="2980317" y="2014294"/>
              <a:chExt cx="651510" cy="894818"/>
            </a:xfrm>
          </p:grpSpPr>
          <p:cxnSp>
            <p:nvCxnSpPr>
              <p:cNvPr id="3146118" name="Google Shape;418;p257"/>
              <p:cNvCxnSpPr>
                <a:cxnSpLocks/>
                <a:endCxn id="1051657" idx="4"/>
              </p:cNvCxnSpPr>
              <p:nvPr/>
            </p:nvCxnSpPr>
            <p:spPr>
              <a:xfrm rot="10800000">
                <a:off x="3306072" y="2595012"/>
                <a:ext cx="0" cy="314100"/>
              </a:xfrm>
              <a:prstGeom prst="straightConnector1"/>
              <a:noFill/>
              <a:ln w="9525" cap="flat" cmpd="sng">
                <a:solidFill>
                  <a:srgbClr val="BFBFBF"/>
                </a:solidFill>
                <a:prstDash val="solid"/>
                <a:round/>
                <a:headEnd type="none" w="sm" len="sm"/>
                <a:tailEnd type="none" w="sm" len="sm"/>
              </a:ln>
            </p:spPr>
          </p:cxnSp>
          <p:sp>
            <p:nvSpPr>
              <p:cNvPr id="1051656" name="Google Shape;420;p257"/>
              <p:cNvSpPr/>
              <p:nvPr/>
            </p:nvSpPr>
            <p:spPr>
              <a:xfrm>
                <a:off x="2980317" y="2014294"/>
                <a:ext cx="651510" cy="65151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657" name="Google Shape;419;p257"/>
              <p:cNvSpPr/>
              <p:nvPr/>
            </p:nvSpPr>
            <p:spPr>
              <a:xfrm>
                <a:off x="3051109"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1400" i="0" lang="en-US" strike="noStrike" u="none">
                    <a:solidFill>
                      <a:schemeClr val="dk1"/>
                    </a:solidFill>
                    <a:latin typeface="Public Sans"/>
                    <a:ea typeface="Public Sans"/>
                    <a:cs typeface="Public Sans"/>
                    <a:sym typeface="Public Sans"/>
                  </a:rPr>
                  <a:t>2</a:t>
                </a:r>
              </a:p>
            </p:txBody>
          </p:sp>
        </p:grpSp>
        <p:grpSp>
          <p:nvGrpSpPr>
            <p:cNvPr id="1380" name="Google Shape;421;p257"/>
            <p:cNvGrpSpPr/>
            <p:nvPr/>
          </p:nvGrpSpPr>
          <p:grpSpPr>
            <a:xfrm>
              <a:off x="5373080" y="1720353"/>
              <a:ext cx="651510" cy="894818"/>
              <a:chOff x="5071929" y="2014294"/>
              <a:chExt cx="651510" cy="894818"/>
            </a:xfrm>
          </p:grpSpPr>
          <p:cxnSp>
            <p:nvCxnSpPr>
              <p:cNvPr id="3146119" name="Google Shape;422;p257"/>
              <p:cNvCxnSpPr>
                <a:cxnSpLocks/>
                <a:endCxn id="1051659" idx="4"/>
              </p:cNvCxnSpPr>
              <p:nvPr/>
            </p:nvCxnSpPr>
            <p:spPr>
              <a:xfrm rot="10800000">
                <a:off x="5397684" y="2595012"/>
                <a:ext cx="0" cy="314100"/>
              </a:xfrm>
              <a:prstGeom prst="straightConnector1"/>
              <a:noFill/>
              <a:ln w="9525" cap="flat" cmpd="sng">
                <a:solidFill>
                  <a:srgbClr val="BFBFBF"/>
                </a:solidFill>
                <a:prstDash val="solid"/>
                <a:round/>
                <a:headEnd type="none" w="sm" len="sm"/>
                <a:tailEnd type="none" w="sm" len="sm"/>
              </a:ln>
            </p:spPr>
          </p:cxnSp>
          <p:sp>
            <p:nvSpPr>
              <p:cNvPr id="1051658" name="Google Shape;424;p257"/>
              <p:cNvSpPr/>
              <p:nvPr/>
            </p:nvSpPr>
            <p:spPr>
              <a:xfrm>
                <a:off x="5071929" y="2014294"/>
                <a:ext cx="651510" cy="65151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659" name="Google Shape;423;p257"/>
              <p:cNvSpPr/>
              <p:nvPr/>
            </p:nvSpPr>
            <p:spPr>
              <a:xfrm>
                <a:off x="5142721"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1400" i="0" lang="en-US" strike="noStrike" u="none">
                    <a:solidFill>
                      <a:schemeClr val="dk1"/>
                    </a:solidFill>
                    <a:latin typeface="Public Sans"/>
                    <a:ea typeface="Public Sans"/>
                    <a:cs typeface="Public Sans"/>
                    <a:sym typeface="Public Sans"/>
                  </a:rPr>
                  <a:t>3</a:t>
                </a:r>
              </a:p>
            </p:txBody>
          </p:sp>
        </p:grpSp>
        <p:grpSp>
          <p:nvGrpSpPr>
            <p:cNvPr id="1381" name="Google Shape;425;p257"/>
            <p:cNvGrpSpPr/>
            <p:nvPr/>
          </p:nvGrpSpPr>
          <p:grpSpPr>
            <a:xfrm>
              <a:off x="7626748" y="1720353"/>
              <a:ext cx="651510" cy="894818"/>
              <a:chOff x="7469822" y="2014294"/>
              <a:chExt cx="651510" cy="894818"/>
            </a:xfrm>
          </p:grpSpPr>
          <p:cxnSp>
            <p:nvCxnSpPr>
              <p:cNvPr id="3146120" name="Google Shape;426;p257"/>
              <p:cNvCxnSpPr>
                <a:cxnSpLocks/>
                <a:endCxn id="1051661" idx="4"/>
              </p:cNvCxnSpPr>
              <p:nvPr/>
            </p:nvCxnSpPr>
            <p:spPr>
              <a:xfrm rot="10800000">
                <a:off x="7795577" y="2595012"/>
                <a:ext cx="0" cy="314100"/>
              </a:xfrm>
              <a:prstGeom prst="straightConnector1"/>
              <a:noFill/>
              <a:ln w="9525" cap="flat" cmpd="sng">
                <a:solidFill>
                  <a:srgbClr val="BFBFBF"/>
                </a:solidFill>
                <a:prstDash val="solid"/>
                <a:round/>
                <a:headEnd type="none" w="sm" len="sm"/>
                <a:tailEnd type="none" w="sm" len="sm"/>
              </a:ln>
            </p:spPr>
          </p:cxnSp>
          <p:sp>
            <p:nvSpPr>
              <p:cNvPr id="1051660" name="Google Shape;428;p257"/>
              <p:cNvSpPr/>
              <p:nvPr/>
            </p:nvSpPr>
            <p:spPr>
              <a:xfrm>
                <a:off x="7469822" y="2014294"/>
                <a:ext cx="651510" cy="65151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661" name="Google Shape;427;p257"/>
              <p:cNvSpPr/>
              <p:nvPr/>
            </p:nvSpPr>
            <p:spPr>
              <a:xfrm>
                <a:off x="7540614"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1400" i="0" lang="en-US" strike="noStrike" u="none">
                    <a:solidFill>
                      <a:schemeClr val="dk1"/>
                    </a:solidFill>
                    <a:latin typeface="Public Sans"/>
                    <a:ea typeface="Public Sans"/>
                    <a:cs typeface="Public Sans"/>
                    <a:sym typeface="Public Sans"/>
                  </a:rPr>
                  <a:t>4</a:t>
                </a:r>
              </a:p>
            </p:txBody>
          </p:sp>
        </p:grpSp>
        <p:grpSp>
          <p:nvGrpSpPr>
            <p:cNvPr id="1382" name="Google Shape;429;p257"/>
            <p:cNvGrpSpPr/>
            <p:nvPr/>
          </p:nvGrpSpPr>
          <p:grpSpPr>
            <a:xfrm>
              <a:off x="865742" y="1720353"/>
              <a:ext cx="651510" cy="894818"/>
              <a:chOff x="888704" y="2014294"/>
              <a:chExt cx="651510" cy="894818"/>
            </a:xfrm>
          </p:grpSpPr>
          <p:cxnSp>
            <p:nvCxnSpPr>
              <p:cNvPr id="3146121" name="Google Shape;430;p257"/>
              <p:cNvCxnSpPr>
                <a:cxnSpLocks/>
                <a:endCxn id="1051663" idx="4"/>
              </p:cNvCxnSpPr>
              <p:nvPr/>
            </p:nvCxnSpPr>
            <p:spPr>
              <a:xfrm rot="10800000">
                <a:off x="1214459" y="2595012"/>
                <a:ext cx="0" cy="314100"/>
              </a:xfrm>
              <a:prstGeom prst="straightConnector1"/>
              <a:noFill/>
              <a:ln w="9525" cap="flat" cmpd="sng">
                <a:solidFill>
                  <a:srgbClr val="BFBFBF"/>
                </a:solidFill>
                <a:prstDash val="solid"/>
                <a:round/>
                <a:headEnd type="none" w="sm" len="sm"/>
                <a:tailEnd type="none" w="sm" len="sm"/>
              </a:ln>
            </p:spPr>
          </p:cxnSp>
          <p:sp>
            <p:nvSpPr>
              <p:cNvPr id="1051662" name="Google Shape;432;p257"/>
              <p:cNvSpPr/>
              <p:nvPr/>
            </p:nvSpPr>
            <p:spPr>
              <a:xfrm>
                <a:off x="888704" y="2014294"/>
                <a:ext cx="651510" cy="65151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663" name="Google Shape;431;p257"/>
              <p:cNvSpPr/>
              <p:nvPr/>
            </p:nvSpPr>
            <p:spPr>
              <a:xfrm>
                <a:off x="959496"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1400" i="0" lang="en-US" strike="noStrike" u="none">
                    <a:solidFill>
                      <a:schemeClr val="dk1"/>
                    </a:solidFill>
                    <a:latin typeface="Public Sans"/>
                    <a:ea typeface="Public Sans"/>
                    <a:cs typeface="Public Sans"/>
                    <a:sym typeface="Public Sans"/>
                  </a:rPr>
                  <a:t>1</a:t>
                </a:r>
              </a:p>
            </p:txBody>
          </p:sp>
        </p:grpSp>
      </p:grpSp>
      <p:sp>
        <p:nvSpPr>
          <p:cNvPr id="1051664" name="Google Shape;433;p257"/>
          <p:cNvSpPr txBox="1">
            <a:spLocks noGrp="1"/>
          </p:cNvSpPr>
          <p:nvPr>
            <p:ph type="body" idx="1"/>
          </p:nvPr>
        </p:nvSpPr>
        <p:spPr>
          <a:xfrm>
            <a:off x="2587791"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665" name="Google Shape;434;p257"/>
          <p:cNvSpPr txBox="1">
            <a:spLocks noGrp="1"/>
          </p:cNvSpPr>
          <p:nvPr>
            <p:ph type="body" idx="2"/>
          </p:nvPr>
        </p:nvSpPr>
        <p:spPr>
          <a:xfrm>
            <a:off x="334122"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666" name="Google Shape;435;p257"/>
          <p:cNvSpPr txBox="1">
            <a:spLocks noGrp="1"/>
          </p:cNvSpPr>
          <p:nvPr>
            <p:ph type="body" idx="3"/>
          </p:nvPr>
        </p:nvSpPr>
        <p:spPr>
          <a:xfrm>
            <a:off x="4841460"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667" name="Google Shape;436;p257"/>
          <p:cNvSpPr txBox="1">
            <a:spLocks noGrp="1"/>
          </p:cNvSpPr>
          <p:nvPr>
            <p:ph type="body" idx="4"/>
          </p:nvPr>
        </p:nvSpPr>
        <p:spPr>
          <a:xfrm>
            <a:off x="7095128"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668" name="Google Shape;437;p257"/>
          <p:cNvSpPr txBox="1">
            <a:spLocks noGrp="1"/>
          </p:cNvSpPr>
          <p:nvPr>
            <p:ph type="body" idx="5"/>
          </p:nvPr>
        </p:nvSpPr>
        <p:spPr>
          <a:xfrm>
            <a:off x="2587791"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669" name="Google Shape;438;p257"/>
          <p:cNvSpPr txBox="1">
            <a:spLocks noGrp="1"/>
          </p:cNvSpPr>
          <p:nvPr>
            <p:ph type="body" idx="6"/>
          </p:nvPr>
        </p:nvSpPr>
        <p:spPr>
          <a:xfrm>
            <a:off x="334122"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670" name="Google Shape;439;p257"/>
          <p:cNvSpPr txBox="1">
            <a:spLocks noGrp="1"/>
          </p:cNvSpPr>
          <p:nvPr>
            <p:ph type="body" idx="7"/>
          </p:nvPr>
        </p:nvSpPr>
        <p:spPr>
          <a:xfrm>
            <a:off x="4841460"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671" name="Google Shape;440;p257"/>
          <p:cNvSpPr txBox="1">
            <a:spLocks noGrp="1"/>
          </p:cNvSpPr>
          <p:nvPr>
            <p:ph type="body" idx="8"/>
          </p:nvPr>
        </p:nvSpPr>
        <p:spPr>
          <a:xfrm>
            <a:off x="7095128"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672" name="Google Shape;441;p25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673" name="Google Shape;442;p25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195" name="Shape 443"/>
        <p:cNvGrpSpPr/>
        <p:nvPr/>
      </p:nvGrpSpPr>
      <p:grpSpPr>
        <a:xfrm>
          <a:off x="0" y="0"/>
          <a:ext cx="0" cy="0"/>
          <a:chOff x="0" y="0"/>
          <a:chExt cx="0" cy="0"/>
        </a:xfrm>
      </p:grpSpPr>
      <p:pic>
        <p:nvPicPr>
          <p:cNvPr id="2097469" name="Google Shape;444;p25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1196" name="Google Shape;445;p258"/>
          <p:cNvGrpSpPr/>
          <p:nvPr/>
        </p:nvGrpSpPr>
        <p:grpSpPr>
          <a:xfrm>
            <a:off x="1114581" y="3141131"/>
            <a:ext cx="175260" cy="1120085"/>
            <a:chOff x="973176" y="3197693"/>
            <a:chExt cx="175260" cy="1120085"/>
          </a:xfrm>
        </p:grpSpPr>
        <p:sp>
          <p:nvSpPr>
            <p:cNvPr id="1050996" name="Google Shape;446;p258"/>
            <p:cNvSpPr/>
            <p:nvPr/>
          </p:nvSpPr>
          <p:spPr>
            <a:xfrm>
              <a:off x="973176" y="3197693"/>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6026" name="Google Shape;447;p258"/>
            <p:cNvCxnSpPr>
              <a:cxnSpLocks/>
            </p:cNvCxnSpPr>
            <p:nvPr/>
          </p:nvCxnSpPr>
          <p:spPr>
            <a:xfrm>
              <a:off x="1060806" y="3403616"/>
              <a:ext cx="0" cy="914162"/>
            </a:xfrm>
            <a:prstGeom prst="straightConnector1"/>
            <a:noFill/>
            <a:ln w="12700" cap="flat" cmpd="sng">
              <a:solidFill>
                <a:schemeClr val="lt2"/>
              </a:solidFill>
              <a:prstDash val="solid"/>
              <a:round/>
              <a:headEnd type="none" w="sm" len="sm"/>
              <a:tailEnd type="none" w="sm" len="sm"/>
            </a:ln>
          </p:spPr>
        </p:cxnSp>
      </p:grpSp>
      <p:grpSp>
        <p:nvGrpSpPr>
          <p:cNvPr id="1197" name="Google Shape;448;p258"/>
          <p:cNvGrpSpPr/>
          <p:nvPr/>
        </p:nvGrpSpPr>
        <p:grpSpPr>
          <a:xfrm>
            <a:off x="5033439" y="1436374"/>
            <a:ext cx="175260" cy="1120085"/>
            <a:chOff x="4892034" y="1492936"/>
            <a:chExt cx="175260" cy="1120085"/>
          </a:xfrm>
        </p:grpSpPr>
        <p:sp>
          <p:nvSpPr>
            <p:cNvPr id="1050997" name="Google Shape;449;p258"/>
            <p:cNvSpPr/>
            <p:nvPr/>
          </p:nvSpPr>
          <p:spPr>
            <a:xfrm>
              <a:off x="4892034" y="1492936"/>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6027" name="Google Shape;450;p258"/>
            <p:cNvCxnSpPr>
              <a:cxnSpLocks/>
            </p:cNvCxnSpPr>
            <p:nvPr/>
          </p:nvCxnSpPr>
          <p:spPr>
            <a:xfrm>
              <a:off x="4979664" y="1698859"/>
              <a:ext cx="0" cy="914162"/>
            </a:xfrm>
            <a:prstGeom prst="straightConnector1"/>
            <a:noFill/>
            <a:ln w="12700" cap="flat" cmpd="sng">
              <a:solidFill>
                <a:schemeClr val="lt2"/>
              </a:solidFill>
              <a:prstDash val="solid"/>
              <a:round/>
              <a:headEnd type="none" w="sm" len="sm"/>
              <a:tailEnd type="none" w="sm" len="sm"/>
            </a:ln>
          </p:spPr>
        </p:cxnSp>
      </p:grpSp>
      <p:grpSp>
        <p:nvGrpSpPr>
          <p:cNvPr id="1198" name="Google Shape;451;p258"/>
          <p:cNvGrpSpPr/>
          <p:nvPr/>
        </p:nvGrpSpPr>
        <p:grpSpPr>
          <a:xfrm>
            <a:off x="1114581" y="1436374"/>
            <a:ext cx="175260" cy="1120085"/>
            <a:chOff x="973176" y="1492936"/>
            <a:chExt cx="175260" cy="1120085"/>
          </a:xfrm>
        </p:grpSpPr>
        <p:cxnSp>
          <p:nvCxnSpPr>
            <p:cNvPr id="3146028" name="Google Shape;452;p258"/>
            <p:cNvCxnSpPr>
              <a:cxnSpLocks/>
            </p:cNvCxnSpPr>
            <p:nvPr/>
          </p:nvCxnSpPr>
          <p:spPr>
            <a:xfrm>
              <a:off x="1060806" y="1698859"/>
              <a:ext cx="0" cy="914162"/>
            </a:xfrm>
            <a:prstGeom prst="straightConnector1"/>
            <a:noFill/>
            <a:ln w="12700" cap="flat" cmpd="sng">
              <a:solidFill>
                <a:schemeClr val="accent1"/>
              </a:solidFill>
              <a:prstDash val="solid"/>
              <a:round/>
              <a:headEnd type="none" w="sm" len="sm"/>
              <a:tailEnd type="none" w="sm" len="sm"/>
            </a:ln>
          </p:spPr>
        </p:cxnSp>
        <p:sp>
          <p:nvSpPr>
            <p:cNvPr id="1050998" name="Google Shape;453;p258"/>
            <p:cNvSpPr/>
            <p:nvPr/>
          </p:nvSpPr>
          <p:spPr>
            <a:xfrm>
              <a:off x="973176" y="1492936"/>
              <a:ext cx="175260" cy="37391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grpSp>
        <p:nvGrpSpPr>
          <p:cNvPr id="1199" name="Google Shape;454;p258"/>
          <p:cNvGrpSpPr/>
          <p:nvPr/>
        </p:nvGrpSpPr>
        <p:grpSpPr>
          <a:xfrm>
            <a:off x="5033439" y="3141131"/>
            <a:ext cx="175260" cy="1120085"/>
            <a:chOff x="4892034" y="3197693"/>
            <a:chExt cx="175260" cy="1120085"/>
          </a:xfrm>
        </p:grpSpPr>
        <p:cxnSp>
          <p:nvCxnSpPr>
            <p:cNvPr id="3146029" name="Google Shape;455;p258"/>
            <p:cNvCxnSpPr>
              <a:cxnSpLocks/>
            </p:cNvCxnSpPr>
            <p:nvPr/>
          </p:nvCxnSpPr>
          <p:spPr>
            <a:xfrm>
              <a:off x="4979664" y="3403616"/>
              <a:ext cx="0" cy="914162"/>
            </a:xfrm>
            <a:prstGeom prst="straightConnector1"/>
            <a:noFill/>
            <a:ln w="12700" cap="flat" cmpd="sng">
              <a:solidFill>
                <a:schemeClr val="accent1"/>
              </a:solidFill>
              <a:prstDash val="solid"/>
              <a:round/>
              <a:headEnd type="none" w="sm" len="sm"/>
              <a:tailEnd type="none" w="sm" len="sm"/>
            </a:ln>
          </p:spPr>
        </p:cxnSp>
        <p:sp>
          <p:nvSpPr>
            <p:cNvPr id="1050999" name="Google Shape;456;p258"/>
            <p:cNvSpPr/>
            <p:nvPr/>
          </p:nvSpPr>
          <p:spPr>
            <a:xfrm>
              <a:off x="4892034" y="3197693"/>
              <a:ext cx="175260" cy="37391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sp>
        <p:nvSpPr>
          <p:cNvPr id="1051000" name="Google Shape;457;p258"/>
          <p:cNvSpPr txBox="1">
            <a:spLocks noGrp="1"/>
          </p:cNvSpPr>
          <p:nvPr>
            <p:ph type="body" idx="1"/>
          </p:nvPr>
        </p:nvSpPr>
        <p:spPr>
          <a:xfrm>
            <a:off x="1334722" y="1472343"/>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001" name="Google Shape;458;p258"/>
          <p:cNvSpPr txBox="1">
            <a:spLocks noGrp="1"/>
          </p:cNvSpPr>
          <p:nvPr>
            <p:ph type="body" idx="2"/>
          </p:nvPr>
        </p:nvSpPr>
        <p:spPr>
          <a:xfrm>
            <a:off x="5253579" y="1472343"/>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002" name="Google Shape;459;p258"/>
          <p:cNvSpPr txBox="1">
            <a:spLocks noGrp="1"/>
          </p:cNvSpPr>
          <p:nvPr>
            <p:ph type="body" idx="3"/>
          </p:nvPr>
        </p:nvSpPr>
        <p:spPr>
          <a:xfrm>
            <a:off x="1334722" y="3177100"/>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003" name="Google Shape;460;p258"/>
          <p:cNvSpPr txBox="1">
            <a:spLocks noGrp="1"/>
          </p:cNvSpPr>
          <p:nvPr>
            <p:ph type="body" idx="4"/>
          </p:nvPr>
        </p:nvSpPr>
        <p:spPr>
          <a:xfrm>
            <a:off x="5253579" y="3177100"/>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004" name="Google Shape;461;p258"/>
          <p:cNvSpPr txBox="1">
            <a:spLocks noGrp="1"/>
          </p:cNvSpPr>
          <p:nvPr>
            <p:ph type="body" idx="5"/>
          </p:nvPr>
        </p:nvSpPr>
        <p:spPr>
          <a:xfrm>
            <a:off x="1334722" y="1886477"/>
            <a:ext cx="2629745" cy="318677"/>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005" name="Google Shape;462;p258"/>
          <p:cNvSpPr txBox="1">
            <a:spLocks noGrp="1"/>
          </p:cNvSpPr>
          <p:nvPr>
            <p:ph type="body" idx="6"/>
          </p:nvPr>
        </p:nvSpPr>
        <p:spPr>
          <a:xfrm>
            <a:off x="5253579" y="1886477"/>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006" name="Google Shape;463;p258"/>
          <p:cNvSpPr txBox="1">
            <a:spLocks noGrp="1"/>
          </p:cNvSpPr>
          <p:nvPr>
            <p:ph type="body" idx="7"/>
          </p:nvPr>
        </p:nvSpPr>
        <p:spPr>
          <a:xfrm>
            <a:off x="1334722" y="3591234"/>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007" name="Google Shape;464;p258"/>
          <p:cNvSpPr txBox="1">
            <a:spLocks noGrp="1"/>
          </p:cNvSpPr>
          <p:nvPr>
            <p:ph type="body" idx="8"/>
          </p:nvPr>
        </p:nvSpPr>
        <p:spPr>
          <a:xfrm>
            <a:off x="5253579" y="3591234"/>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008" name="Google Shape;465;p25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009" name="Google Shape;466;p25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965" name="Shape 212"/>
        <p:cNvGrpSpPr/>
        <p:nvPr/>
      </p:nvGrpSpPr>
      <p:grpSpPr>
        <a:xfrm>
          <a:off x="0" y="0"/>
          <a:ext cx="0" cy="0"/>
          <a:chOff x="0" y="0"/>
          <a:chExt cx="0" cy="0"/>
        </a:xfrm>
      </p:grpSpPr>
      <p:sp>
        <p:nvSpPr>
          <p:cNvPr id="1050233" name="Google Shape;213;p240"/>
          <p:cNvSpPr/>
          <p:nvPr/>
        </p:nvSpPr>
        <p:spPr>
          <a:xfrm>
            <a:off x="5312964" y="0"/>
            <a:ext cx="3831036" cy="5143494"/>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50234" name="Google Shape;214;p240"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50235" name="Google Shape;215;p240"/>
          <p:cNvSpPr/>
          <p:nvPr/>
        </p:nvSpPr>
        <p:spPr>
          <a:xfrm>
            <a:off x="5302804" y="575609"/>
            <a:ext cx="143829"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50236" name="Google Shape;216;p240"/>
          <p:cNvSpPr/>
          <p:nvPr>
            <p:ph type="pic" idx="2"/>
          </p:nvPr>
        </p:nvSpPr>
        <p:spPr>
          <a:xfrm>
            <a:off x="-1" y="0"/>
            <a:ext cx="5312965" cy="5143494"/>
          </a:xfrm>
          <a:prstGeom prst="rect"/>
          <a:noFill/>
          <a:ln>
            <a:noFill/>
          </a:ln>
        </p:spPr>
      </p:sp>
      <p:sp>
        <p:nvSpPr>
          <p:cNvPr id="1050237" name="Google Shape;217;p240"/>
          <p:cNvSpPr txBox="1"/>
          <p:nvPr>
            <p:ph type="title"/>
          </p:nvPr>
        </p:nvSpPr>
        <p:spPr>
          <a:xfrm>
            <a:off x="5564817" y="575609"/>
            <a:ext cx="3405248"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238" name="Google Shape;218;p240"/>
          <p:cNvSpPr txBox="1"/>
          <p:nvPr>
            <p:ph type="body" idx="1"/>
          </p:nvPr>
        </p:nvSpPr>
        <p:spPr>
          <a:xfrm>
            <a:off x="5564818" y="1254812"/>
            <a:ext cx="3452368" cy="342894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473" name="Shape 467"/>
        <p:cNvGrpSpPr/>
        <p:nvPr/>
      </p:nvGrpSpPr>
      <p:grpSpPr>
        <a:xfrm>
          <a:off x="0" y="0"/>
          <a:ext cx="0" cy="0"/>
          <a:chOff x="0" y="0"/>
          <a:chExt cx="0" cy="0"/>
        </a:xfrm>
      </p:grpSpPr>
      <p:pic>
        <p:nvPicPr>
          <p:cNvPr id="2097600" name="Google Shape;468;p25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1474" name="Google Shape;469;p259"/>
          <p:cNvGrpSpPr/>
          <p:nvPr/>
        </p:nvGrpSpPr>
        <p:grpSpPr>
          <a:xfrm>
            <a:off x="270520" y="225967"/>
            <a:ext cx="175260" cy="2964623"/>
            <a:chOff x="270520" y="1140367"/>
            <a:chExt cx="175260" cy="2964623"/>
          </a:xfrm>
        </p:grpSpPr>
        <p:grpSp>
          <p:nvGrpSpPr>
            <p:cNvPr id="1475" name="Google Shape;470;p259"/>
            <p:cNvGrpSpPr/>
            <p:nvPr/>
          </p:nvGrpSpPr>
          <p:grpSpPr>
            <a:xfrm>
              <a:off x="270520" y="2780648"/>
              <a:ext cx="175260" cy="1324342"/>
              <a:chOff x="129115" y="2837210"/>
              <a:chExt cx="175260" cy="1324342"/>
            </a:xfrm>
          </p:grpSpPr>
          <p:sp>
            <p:nvSpPr>
              <p:cNvPr id="1052008" name="Google Shape;471;p259"/>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6154" name="Google Shape;472;p259"/>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1476" name="Google Shape;473;p259"/>
            <p:cNvGrpSpPr/>
            <p:nvPr/>
          </p:nvGrpSpPr>
          <p:grpSpPr>
            <a:xfrm>
              <a:off x="270520" y="1140367"/>
              <a:ext cx="175260" cy="1310953"/>
              <a:chOff x="129115" y="1196929"/>
              <a:chExt cx="175260" cy="1310953"/>
            </a:xfrm>
          </p:grpSpPr>
          <p:cxnSp>
            <p:nvCxnSpPr>
              <p:cNvPr id="3146155" name="Google Shape;474;p259"/>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52009" name="Google Shape;475;p259"/>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grpSp>
      <p:sp>
        <p:nvSpPr>
          <p:cNvPr id="1052010" name="Google Shape;476;p259"/>
          <p:cNvSpPr txBox="1"/>
          <p:nvPr/>
        </p:nvSpPr>
        <p:spPr>
          <a:xfrm>
            <a:off x="445780" y="1901300"/>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dirty="0" sz="1400" i="0" lang="en-US" strike="noStrike" u="none">
                <a:solidFill>
                  <a:schemeClr val="lt2"/>
                </a:solidFill>
                <a:latin typeface="Public Sans"/>
                <a:ea typeface="Public Sans"/>
                <a:cs typeface="Public Sans"/>
                <a:sym typeface="Public Sans"/>
              </a:rPr>
              <a:t>Task -5</a:t>
            </a:r>
          </a:p>
        </p:txBody>
      </p:sp>
      <p:sp>
        <p:nvSpPr>
          <p:cNvPr id="1052011" name="Google Shape;477;p259"/>
          <p:cNvSpPr txBox="1"/>
          <p:nvPr/>
        </p:nvSpPr>
        <p:spPr>
          <a:xfrm>
            <a:off x="445779" y="237121"/>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dirty="0" sz="1400" i="0" lang="en-US" strike="noStrike" u="none">
                <a:solidFill>
                  <a:schemeClr val="dk2"/>
                </a:solidFill>
                <a:latin typeface="Public Sans"/>
                <a:ea typeface="Public Sans"/>
                <a:cs typeface="Public Sans"/>
                <a:sym typeface="Public Sans"/>
              </a:rPr>
              <a:t>Task -4</a:t>
            </a:r>
          </a:p>
        </p:txBody>
      </p:sp>
      <p:sp>
        <p:nvSpPr>
          <p:cNvPr id="1052012" name="Google Shape;478;p259"/>
          <p:cNvSpPr txBox="1"/>
          <p:nvPr/>
        </p:nvSpPr>
        <p:spPr>
          <a:xfrm>
            <a:off x="489450" y="1058210"/>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dirty="0"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
        <p:nvSpPr>
          <p:cNvPr id="1052013" name="Google Shape;479;p259"/>
          <p:cNvSpPr txBox="1"/>
          <p:nvPr/>
        </p:nvSpPr>
        <p:spPr>
          <a:xfrm>
            <a:off x="489450" y="2722389"/>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dirty="0"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280" name="Shape 480"/>
        <p:cNvGrpSpPr/>
        <p:nvPr/>
      </p:nvGrpSpPr>
      <p:grpSpPr>
        <a:xfrm>
          <a:off x="0" y="0"/>
          <a:ext cx="0" cy="0"/>
          <a:chOff x="0" y="0"/>
          <a:chExt cx="0" cy="0"/>
        </a:xfrm>
      </p:grpSpPr>
      <p:pic>
        <p:nvPicPr>
          <p:cNvPr id="2097527" name="Google Shape;481;p26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1281" name="Google Shape;482;p260"/>
          <p:cNvGrpSpPr/>
          <p:nvPr/>
        </p:nvGrpSpPr>
        <p:grpSpPr>
          <a:xfrm>
            <a:off x="270520" y="225967"/>
            <a:ext cx="175260" cy="2964623"/>
            <a:chOff x="270520" y="1140367"/>
            <a:chExt cx="175260" cy="2964623"/>
          </a:xfrm>
        </p:grpSpPr>
        <p:grpSp>
          <p:nvGrpSpPr>
            <p:cNvPr id="1282" name="Google Shape;483;p260"/>
            <p:cNvGrpSpPr/>
            <p:nvPr/>
          </p:nvGrpSpPr>
          <p:grpSpPr>
            <a:xfrm>
              <a:off x="270520" y="2780648"/>
              <a:ext cx="175260" cy="1324342"/>
              <a:chOff x="129115" y="2837210"/>
              <a:chExt cx="175260" cy="1324342"/>
            </a:xfrm>
          </p:grpSpPr>
          <p:sp>
            <p:nvSpPr>
              <p:cNvPr id="1051347" name="Google Shape;484;p260"/>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6074" name="Google Shape;485;p260"/>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1283" name="Google Shape;486;p260"/>
            <p:cNvGrpSpPr/>
            <p:nvPr/>
          </p:nvGrpSpPr>
          <p:grpSpPr>
            <a:xfrm>
              <a:off x="270520" y="1140367"/>
              <a:ext cx="175260" cy="1310953"/>
              <a:chOff x="129115" y="1196929"/>
              <a:chExt cx="175260" cy="1310953"/>
            </a:xfrm>
          </p:grpSpPr>
          <p:cxnSp>
            <p:nvCxnSpPr>
              <p:cNvPr id="3146075" name="Google Shape;487;p260"/>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51348" name="Google Shape;488;p260"/>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grpSp>
      <p:sp>
        <p:nvSpPr>
          <p:cNvPr id="1051349" name="Google Shape;489;p260"/>
          <p:cNvSpPr txBox="1">
            <a:spLocks noGrp="1"/>
          </p:cNvSpPr>
          <p:nvPr>
            <p:ph type="body" idx="1"/>
          </p:nvPr>
        </p:nvSpPr>
        <p:spPr>
          <a:xfrm>
            <a:off x="446700" y="298297"/>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350" name="Google Shape;490;p260"/>
          <p:cNvSpPr txBox="1">
            <a:spLocks noGrp="1"/>
          </p:cNvSpPr>
          <p:nvPr>
            <p:ph type="body" idx="2"/>
          </p:nvPr>
        </p:nvSpPr>
        <p:spPr>
          <a:xfrm>
            <a:off x="454281" y="1895111"/>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351" name="Google Shape;491;p260"/>
          <p:cNvSpPr txBox="1">
            <a:spLocks noGrp="1"/>
          </p:cNvSpPr>
          <p:nvPr>
            <p:ph type="body" idx="3"/>
          </p:nvPr>
        </p:nvSpPr>
        <p:spPr>
          <a:xfrm>
            <a:off x="446700" y="712431"/>
            <a:ext cx="2629745" cy="318677"/>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352" name="Google Shape;492;p260"/>
          <p:cNvSpPr txBox="1">
            <a:spLocks noGrp="1"/>
          </p:cNvSpPr>
          <p:nvPr>
            <p:ph type="body" idx="4"/>
          </p:nvPr>
        </p:nvSpPr>
        <p:spPr>
          <a:xfrm>
            <a:off x="454281" y="2309245"/>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439" name="Shape 493"/>
        <p:cNvGrpSpPr/>
        <p:nvPr/>
      </p:nvGrpSpPr>
      <p:grpSpPr>
        <a:xfrm>
          <a:off x="0" y="0"/>
          <a:ext cx="0" cy="0"/>
          <a:chOff x="0" y="0"/>
          <a:chExt cx="0" cy="0"/>
        </a:xfrm>
      </p:grpSpPr>
      <p:pic>
        <p:nvPicPr>
          <p:cNvPr id="2097591" name="Google Shape;494;p26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1440" name="Google Shape;495;p261"/>
          <p:cNvGrpSpPr/>
          <p:nvPr/>
        </p:nvGrpSpPr>
        <p:grpSpPr>
          <a:xfrm>
            <a:off x="240067" y="2283802"/>
            <a:ext cx="8663867" cy="930790"/>
            <a:chOff x="198438" y="775483"/>
            <a:chExt cx="8634888" cy="927681"/>
          </a:xfrm>
        </p:grpSpPr>
        <p:pic>
          <p:nvPicPr>
            <p:cNvPr id="2097592" name="Google Shape;496;p261"/>
            <p:cNvPicPr preferRelativeResize="0">
              <a:picLocks/>
            </p:cNvPicPr>
            <p:nvPr/>
          </p:nvPicPr>
          <p:blipFill rotWithShape="1">
            <a:blip xmlns:r="http://schemas.openxmlformats.org/officeDocument/2006/relationships" r:embed="rId2">
              <a:alphaModFix/>
            </a:blip>
            <a:srcRect/>
            <a:stretch>
              <a:fillRect/>
            </a:stretch>
          </p:blipFill>
          <p:spPr>
            <a:xfrm>
              <a:off x="198438" y="775483"/>
              <a:ext cx="8634888" cy="927681"/>
            </a:xfrm>
            <a:prstGeom prst="rect"/>
            <a:noFill/>
            <a:ln>
              <a:noFill/>
            </a:ln>
          </p:spPr>
        </p:pic>
        <p:sp>
          <p:nvSpPr>
            <p:cNvPr id="1051910" name="Google Shape;497;p261"/>
            <p:cNvSpPr txBox="1"/>
            <p:nvPr/>
          </p:nvSpPr>
          <p:spPr>
            <a:xfrm>
              <a:off x="1373561" y="1079859"/>
              <a:ext cx="504693" cy="31892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dirty="0" sz="1300" i="0" lang="en-US" strike="noStrike" u="none">
                  <a:solidFill>
                    <a:schemeClr val="lt1"/>
                  </a:solidFill>
                  <a:latin typeface="Public Sans"/>
                  <a:ea typeface="Public Sans"/>
                  <a:cs typeface="Public Sans"/>
                  <a:sym typeface="Public Sans"/>
                </a:rPr>
                <a:t>1</a:t>
              </a:r>
              <a:endParaRPr b="0" cap="none" sz="1300" i="0" strike="noStrike" u="none">
                <a:solidFill>
                  <a:schemeClr val="dk1"/>
                </a:solidFill>
                <a:latin typeface="Calibri"/>
                <a:ea typeface="Calibri"/>
                <a:cs typeface="Calibri"/>
                <a:sym typeface="Calibri"/>
              </a:endParaRPr>
            </a:p>
          </p:txBody>
        </p:sp>
        <p:sp>
          <p:nvSpPr>
            <p:cNvPr id="1051911" name="Google Shape;498;p261"/>
            <p:cNvSpPr txBox="1"/>
            <p:nvPr/>
          </p:nvSpPr>
          <p:spPr>
            <a:xfrm>
              <a:off x="3315869" y="1079859"/>
              <a:ext cx="504693" cy="31892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dirty="0" sz="1300" i="0" lang="en-US" strike="noStrike" u="none">
                  <a:solidFill>
                    <a:schemeClr val="lt1"/>
                  </a:solidFill>
                  <a:latin typeface="Public Sans"/>
                  <a:ea typeface="Public Sans"/>
                  <a:cs typeface="Public Sans"/>
                  <a:sym typeface="Public Sans"/>
                </a:rPr>
                <a:t>2</a:t>
              </a:r>
              <a:endParaRPr b="0" cap="none" sz="1300" i="0" strike="noStrike" u="none">
                <a:solidFill>
                  <a:schemeClr val="dk1"/>
                </a:solidFill>
                <a:latin typeface="Calibri"/>
                <a:ea typeface="Calibri"/>
                <a:cs typeface="Calibri"/>
                <a:sym typeface="Calibri"/>
              </a:endParaRPr>
            </a:p>
          </p:txBody>
        </p:sp>
        <p:sp>
          <p:nvSpPr>
            <p:cNvPr id="1051912" name="Google Shape;499;p261"/>
            <p:cNvSpPr txBox="1"/>
            <p:nvPr/>
          </p:nvSpPr>
          <p:spPr>
            <a:xfrm>
              <a:off x="5225949" y="1079859"/>
              <a:ext cx="504693" cy="31892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dirty="0" sz="1300" i="0" lang="en-US" strike="noStrike" u="none">
                  <a:solidFill>
                    <a:schemeClr val="lt1"/>
                  </a:solidFill>
                  <a:latin typeface="Public Sans"/>
                  <a:ea typeface="Public Sans"/>
                  <a:cs typeface="Public Sans"/>
                  <a:sym typeface="Public Sans"/>
                </a:rPr>
                <a:t>3</a:t>
              </a:r>
              <a:endParaRPr b="0" cap="none" sz="1300" i="0" strike="noStrike" u="none">
                <a:solidFill>
                  <a:schemeClr val="dk1"/>
                </a:solidFill>
                <a:latin typeface="Calibri"/>
                <a:ea typeface="Calibri"/>
                <a:cs typeface="Calibri"/>
                <a:sym typeface="Calibri"/>
              </a:endParaRPr>
            </a:p>
          </p:txBody>
        </p:sp>
        <p:sp>
          <p:nvSpPr>
            <p:cNvPr id="1051913" name="Google Shape;500;p261"/>
            <p:cNvSpPr txBox="1"/>
            <p:nvPr/>
          </p:nvSpPr>
          <p:spPr>
            <a:xfrm>
              <a:off x="7168257" y="1079858"/>
              <a:ext cx="504693" cy="318931"/>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dirty="0" sz="1300" i="0" lang="en-US" strike="noStrike" u="none">
                  <a:solidFill>
                    <a:schemeClr val="lt1"/>
                  </a:solidFill>
                  <a:latin typeface="Public Sans"/>
                  <a:ea typeface="Public Sans"/>
                  <a:cs typeface="Public Sans"/>
                  <a:sym typeface="Public Sans"/>
                </a:rPr>
                <a:t>4</a:t>
              </a:r>
              <a:endParaRPr b="0" cap="none" sz="1300" i="0" strike="noStrike" u="none">
                <a:solidFill>
                  <a:schemeClr val="dk1"/>
                </a:solidFill>
                <a:latin typeface="Calibri"/>
                <a:ea typeface="Calibri"/>
                <a:cs typeface="Calibri"/>
                <a:sym typeface="Calibri"/>
              </a:endParaRPr>
            </a:p>
          </p:txBody>
        </p:sp>
      </p:grpSp>
      <p:sp>
        <p:nvSpPr>
          <p:cNvPr id="1051914" name="Google Shape;501;p261"/>
          <p:cNvSpPr txBox="1">
            <a:spLocks noGrp="1"/>
          </p:cNvSpPr>
          <p:nvPr>
            <p:ph type="body" idx="1"/>
          </p:nvPr>
        </p:nvSpPr>
        <p:spPr>
          <a:xfrm>
            <a:off x="590581" y="1746274"/>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915" name="Google Shape;502;p261"/>
          <p:cNvSpPr txBox="1">
            <a:spLocks noGrp="1"/>
          </p:cNvSpPr>
          <p:nvPr>
            <p:ph type="body" idx="2"/>
          </p:nvPr>
        </p:nvSpPr>
        <p:spPr>
          <a:xfrm>
            <a:off x="2539407" y="3425008"/>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916" name="Google Shape;503;p261"/>
          <p:cNvSpPr txBox="1">
            <a:spLocks noGrp="1"/>
          </p:cNvSpPr>
          <p:nvPr>
            <p:ph type="body" idx="3"/>
          </p:nvPr>
        </p:nvSpPr>
        <p:spPr>
          <a:xfrm>
            <a:off x="6404724" y="3425008"/>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917" name="Google Shape;504;p261"/>
          <p:cNvSpPr txBox="1">
            <a:spLocks noGrp="1"/>
          </p:cNvSpPr>
          <p:nvPr>
            <p:ph type="body" idx="4"/>
          </p:nvPr>
        </p:nvSpPr>
        <p:spPr>
          <a:xfrm>
            <a:off x="4455898" y="1746274"/>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918" name="Google Shape;505;p26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919" name="Google Shape;506;p26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258" name="Shape 507"/>
        <p:cNvGrpSpPr/>
        <p:nvPr/>
      </p:nvGrpSpPr>
      <p:grpSpPr>
        <a:xfrm>
          <a:off x="0" y="0"/>
          <a:ext cx="0" cy="0"/>
          <a:chOff x="0" y="0"/>
          <a:chExt cx="0" cy="0"/>
        </a:xfrm>
      </p:grpSpPr>
      <p:pic>
        <p:nvPicPr>
          <p:cNvPr id="2097517" name="Google Shape;508;p26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
        <p:nvSpPr>
          <p:cNvPr id="1051250" name="Google Shape;509;p262"/>
          <p:cNvSpPr/>
          <p:nvPr/>
        </p:nvSpPr>
        <p:spPr>
          <a:xfrm>
            <a:off x="775398" y="1631221"/>
            <a:ext cx="940529" cy="940529"/>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1251" name="Google Shape;510;p262"/>
          <p:cNvSpPr/>
          <p:nvPr/>
        </p:nvSpPr>
        <p:spPr>
          <a:xfrm>
            <a:off x="777473" y="3291039"/>
            <a:ext cx="940529" cy="94052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1252" name="Google Shape;511;p262"/>
          <p:cNvSpPr/>
          <p:nvPr/>
        </p:nvSpPr>
        <p:spPr>
          <a:xfrm>
            <a:off x="5148140" y="1631221"/>
            <a:ext cx="940529" cy="94052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1253" name="Google Shape;512;p262"/>
          <p:cNvSpPr/>
          <p:nvPr/>
        </p:nvSpPr>
        <p:spPr>
          <a:xfrm>
            <a:off x="5150215" y="3291039"/>
            <a:ext cx="940529" cy="940529"/>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1254" name="Google Shape;513;p262"/>
          <p:cNvSpPr txBox="1">
            <a:spLocks noGrp="1"/>
          </p:cNvSpPr>
          <p:nvPr>
            <p:ph type="body" idx="1"/>
          </p:nvPr>
        </p:nvSpPr>
        <p:spPr>
          <a:xfrm>
            <a:off x="1877630" y="1703516"/>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255" name="Google Shape;514;p262"/>
          <p:cNvSpPr txBox="1">
            <a:spLocks noGrp="1"/>
          </p:cNvSpPr>
          <p:nvPr>
            <p:ph type="body" idx="2"/>
          </p:nvPr>
        </p:nvSpPr>
        <p:spPr>
          <a:xfrm>
            <a:off x="6243215" y="1703516"/>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256" name="Google Shape;515;p262"/>
          <p:cNvSpPr txBox="1">
            <a:spLocks noGrp="1"/>
          </p:cNvSpPr>
          <p:nvPr>
            <p:ph type="body" idx="3"/>
          </p:nvPr>
        </p:nvSpPr>
        <p:spPr>
          <a:xfrm>
            <a:off x="1877630" y="3365327"/>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257" name="Google Shape;516;p262"/>
          <p:cNvSpPr txBox="1">
            <a:spLocks noGrp="1"/>
          </p:cNvSpPr>
          <p:nvPr>
            <p:ph type="body" idx="4"/>
          </p:nvPr>
        </p:nvSpPr>
        <p:spPr>
          <a:xfrm>
            <a:off x="6243215" y="3365327"/>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258" name="Google Shape;517;p262"/>
          <p:cNvSpPr>
            <a:spLocks noGrp="1"/>
          </p:cNvSpPr>
          <p:nvPr>
            <p:ph type="pic" idx="5"/>
          </p:nvPr>
        </p:nvSpPr>
        <p:spPr>
          <a:xfrm>
            <a:off x="784630" y="1640956"/>
            <a:ext cx="931297" cy="930794"/>
          </a:xfrm>
          <a:prstGeom prst="rect"/>
          <a:noFill/>
          <a:ln>
            <a:noFill/>
          </a:ln>
        </p:spPr>
      </p:sp>
      <p:sp>
        <p:nvSpPr>
          <p:cNvPr id="1051259" name="Google Shape;518;p262"/>
          <p:cNvSpPr>
            <a:spLocks noGrp="1"/>
          </p:cNvSpPr>
          <p:nvPr>
            <p:ph type="pic" idx="6"/>
          </p:nvPr>
        </p:nvSpPr>
        <p:spPr>
          <a:xfrm>
            <a:off x="5150215" y="1640956"/>
            <a:ext cx="931297" cy="930794"/>
          </a:xfrm>
          <a:prstGeom prst="rect"/>
          <a:noFill/>
          <a:ln>
            <a:noFill/>
          </a:ln>
        </p:spPr>
      </p:sp>
      <p:sp>
        <p:nvSpPr>
          <p:cNvPr id="1051260" name="Google Shape;519;p262"/>
          <p:cNvSpPr>
            <a:spLocks noGrp="1"/>
          </p:cNvSpPr>
          <p:nvPr>
            <p:ph type="pic" idx="7"/>
          </p:nvPr>
        </p:nvSpPr>
        <p:spPr>
          <a:xfrm>
            <a:off x="784630" y="3302767"/>
            <a:ext cx="931297" cy="930794"/>
          </a:xfrm>
          <a:prstGeom prst="rect"/>
          <a:noFill/>
          <a:ln>
            <a:noFill/>
          </a:ln>
        </p:spPr>
      </p:sp>
      <p:sp>
        <p:nvSpPr>
          <p:cNvPr id="1051261" name="Google Shape;520;p262"/>
          <p:cNvSpPr>
            <a:spLocks noGrp="1"/>
          </p:cNvSpPr>
          <p:nvPr>
            <p:ph type="pic" idx="8"/>
          </p:nvPr>
        </p:nvSpPr>
        <p:spPr>
          <a:xfrm>
            <a:off x="5150215" y="3302767"/>
            <a:ext cx="931297" cy="930794"/>
          </a:xfrm>
          <a:prstGeom prst="rect"/>
          <a:noFill/>
          <a:ln>
            <a:noFill/>
          </a:ln>
        </p:spPr>
      </p:sp>
      <p:sp>
        <p:nvSpPr>
          <p:cNvPr id="1051262" name="Google Shape;521;p26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263" name="Google Shape;522;p26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419" name="Shape 523"/>
        <p:cNvGrpSpPr/>
        <p:nvPr/>
      </p:nvGrpSpPr>
      <p:grpSpPr>
        <a:xfrm>
          <a:off x="0" y="0"/>
          <a:ext cx="0" cy="0"/>
          <a:chOff x="0" y="0"/>
          <a:chExt cx="0" cy="0"/>
        </a:xfrm>
      </p:grpSpPr>
      <p:pic>
        <p:nvPicPr>
          <p:cNvPr id="2097576" name="Google Shape;524;p26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1420" name="Google Shape;525;p263"/>
          <p:cNvGrpSpPr/>
          <p:nvPr/>
        </p:nvGrpSpPr>
        <p:grpSpPr>
          <a:xfrm>
            <a:off x="0" y="2399230"/>
            <a:ext cx="9144001" cy="2349751"/>
            <a:chOff x="0" y="2182920"/>
            <a:chExt cx="9144001" cy="2349751"/>
          </a:xfrm>
        </p:grpSpPr>
        <p:sp>
          <p:nvSpPr>
            <p:cNvPr id="1051804" name="Google Shape;526;p263"/>
            <p:cNvSpPr/>
            <p:nvPr/>
          </p:nvSpPr>
          <p:spPr>
            <a:xfrm>
              <a:off x="0" y="2689734"/>
              <a:ext cx="9144001" cy="1842937"/>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421" name="Google Shape;527;p263"/>
            <p:cNvGrpSpPr/>
            <p:nvPr/>
          </p:nvGrpSpPr>
          <p:grpSpPr>
            <a:xfrm>
              <a:off x="1229347" y="2182920"/>
              <a:ext cx="6685306" cy="1002265"/>
              <a:chOff x="976268" y="2064936"/>
              <a:chExt cx="6685306" cy="1002265"/>
            </a:xfrm>
          </p:grpSpPr>
          <p:sp>
            <p:nvSpPr>
              <p:cNvPr id="1051805" name="Google Shape;528;p263"/>
              <p:cNvSpPr/>
              <p:nvPr/>
            </p:nvSpPr>
            <p:spPr>
              <a:xfrm>
                <a:off x="976268"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1806" name="Google Shape;529;p263"/>
              <p:cNvSpPr/>
              <p:nvPr/>
            </p:nvSpPr>
            <p:spPr>
              <a:xfrm>
                <a:off x="381778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1807" name="Google Shape;530;p263"/>
              <p:cNvSpPr/>
              <p:nvPr/>
            </p:nvSpPr>
            <p:spPr>
              <a:xfrm>
                <a:off x="665930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51808" name="Google Shape;531;p263"/>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809" name="Google Shape;532;p263"/>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810" name="Google Shape;533;p263"/>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811" name="Google Shape;534;p263"/>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812" name="Google Shape;535;p263"/>
          <p:cNvSpPr>
            <a:spLocks noGrp="1"/>
          </p:cNvSpPr>
          <p:nvPr>
            <p:ph type="pic" idx="5"/>
          </p:nvPr>
        </p:nvSpPr>
        <p:spPr>
          <a:xfrm>
            <a:off x="1460973" y="2631002"/>
            <a:ext cx="539010" cy="538720"/>
          </a:xfrm>
          <a:prstGeom prst="rect"/>
          <a:noFill/>
          <a:ln>
            <a:noFill/>
          </a:ln>
        </p:spPr>
      </p:sp>
      <p:sp>
        <p:nvSpPr>
          <p:cNvPr id="1051813" name="Google Shape;536;p263"/>
          <p:cNvSpPr>
            <a:spLocks noGrp="1"/>
          </p:cNvSpPr>
          <p:nvPr>
            <p:ph type="pic" idx="6"/>
          </p:nvPr>
        </p:nvSpPr>
        <p:spPr>
          <a:xfrm>
            <a:off x="4302493" y="2631002"/>
            <a:ext cx="539010" cy="538720"/>
          </a:xfrm>
          <a:prstGeom prst="rect"/>
          <a:noFill/>
          <a:ln>
            <a:noFill/>
          </a:ln>
        </p:spPr>
      </p:sp>
      <p:sp>
        <p:nvSpPr>
          <p:cNvPr id="1051814" name="Google Shape;537;p263"/>
          <p:cNvSpPr>
            <a:spLocks noGrp="1"/>
          </p:cNvSpPr>
          <p:nvPr>
            <p:ph type="pic" idx="7"/>
          </p:nvPr>
        </p:nvSpPr>
        <p:spPr>
          <a:xfrm>
            <a:off x="7144013" y="2631002"/>
            <a:ext cx="539010" cy="538720"/>
          </a:xfrm>
          <a:prstGeom prst="rect"/>
          <a:noFill/>
          <a:ln>
            <a:noFill/>
          </a:ln>
        </p:spPr>
      </p:sp>
      <p:sp>
        <p:nvSpPr>
          <p:cNvPr id="1051815" name="Google Shape;538;p26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816" name="Google Shape;539;p26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228" name="Shape 540"/>
        <p:cNvGrpSpPr/>
        <p:nvPr/>
      </p:nvGrpSpPr>
      <p:grpSpPr>
        <a:xfrm>
          <a:off x="0" y="0"/>
          <a:ext cx="0" cy="0"/>
          <a:chOff x="0" y="0"/>
          <a:chExt cx="0" cy="0"/>
        </a:xfrm>
      </p:grpSpPr>
      <p:grpSp>
        <p:nvGrpSpPr>
          <p:cNvPr id="1229" name="Google Shape;541;p264"/>
          <p:cNvGrpSpPr/>
          <p:nvPr/>
        </p:nvGrpSpPr>
        <p:grpSpPr>
          <a:xfrm>
            <a:off x="3138739" y="1728182"/>
            <a:ext cx="2866522" cy="2848912"/>
            <a:chOff x="-15798" y="0"/>
            <a:chExt cx="2571596" cy="2555798"/>
          </a:xfrm>
        </p:grpSpPr>
        <p:sp>
          <p:nvSpPr>
            <p:cNvPr id="1051152" name="Google Shape;542;p264"/>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51153" name="Google Shape;543;p264"/>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51154" name="Google Shape;544;p264"/>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51155" name="Google Shape;545;p264"/>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51156" name="Google Shape;546;p264"/>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grpSp>
      <p:sp>
        <p:nvSpPr>
          <p:cNvPr id="1051157" name="Google Shape;547;p264"/>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158" name="Google Shape;548;p264"/>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159" name="Google Shape;549;p264"/>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160" name="Google Shape;550;p264"/>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161" name="Google Shape;551;p264"/>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162" name="Google Shape;552;p264"/>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163" name="Google Shape;553;p264"/>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164" name="Google Shape;554;p264"/>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165" name="Google Shape;555;p264"/>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166" name="Google Shape;556;p264"/>
          <p:cNvSpPr txBox="1">
            <a:spLocks noGrp="1"/>
          </p:cNvSpPr>
          <p:nvPr>
            <p:ph type="body" idx="13"/>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167" name="Google Shape;557;p264"/>
          <p:cNvSpPr txBox="1">
            <a:spLocks noGrp="1"/>
          </p:cNvSpPr>
          <p:nvPr>
            <p:ph type="body" idx="14"/>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168" name="Google Shape;558;p264"/>
          <p:cNvSpPr txBox="1">
            <a:spLocks noGrp="1"/>
          </p:cNvSpPr>
          <p:nvPr>
            <p:ph type="body" idx="15"/>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169" name="Google Shape;559;p264"/>
          <p:cNvSpPr txBox="1">
            <a:spLocks noGrp="1"/>
          </p:cNvSpPr>
          <p:nvPr>
            <p:ph type="body" idx="16"/>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389" name="Shape 560"/>
        <p:cNvGrpSpPr/>
        <p:nvPr/>
      </p:nvGrpSpPr>
      <p:grpSpPr>
        <a:xfrm>
          <a:off x="0" y="0"/>
          <a:ext cx="0" cy="0"/>
          <a:chOff x="0" y="0"/>
          <a:chExt cx="0" cy="0"/>
        </a:xfrm>
      </p:grpSpPr>
      <p:grpSp>
        <p:nvGrpSpPr>
          <p:cNvPr id="1390" name="Google Shape;561;p265"/>
          <p:cNvGrpSpPr/>
          <p:nvPr/>
        </p:nvGrpSpPr>
        <p:grpSpPr>
          <a:xfrm>
            <a:off x="3138739" y="1728182"/>
            <a:ext cx="2866522" cy="2848912"/>
            <a:chOff x="-15798" y="0"/>
            <a:chExt cx="2571596" cy="2555798"/>
          </a:xfrm>
        </p:grpSpPr>
        <p:sp>
          <p:nvSpPr>
            <p:cNvPr id="1051686" name="Google Shape;562;p265"/>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51687" name="Google Shape;563;p265"/>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51688" name="Google Shape;564;p265"/>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51689" name="Google Shape;565;p265"/>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51690" name="Google Shape;566;p265"/>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grpSp>
      <p:sp>
        <p:nvSpPr>
          <p:cNvPr id="1051691" name="Google Shape;567;p265"/>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692" name="Google Shape;568;p265"/>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693" name="Google Shape;569;p265"/>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694" name="Google Shape;570;p265"/>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695" name="Google Shape;571;p265"/>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696" name="Google Shape;572;p265"/>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697" name="Google Shape;573;p265"/>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698" name="Google Shape;574;p265"/>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699" name="Google Shape;575;p265"/>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700" name="Google Shape;576;p265"/>
          <p:cNvSpPr txBox="1">
            <a:spLocks noGrp="1"/>
          </p:cNvSpPr>
          <p:nvPr>
            <p:ph type="body" idx="13"/>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701" name="Google Shape;577;p265"/>
          <p:cNvSpPr txBox="1">
            <a:spLocks noGrp="1"/>
          </p:cNvSpPr>
          <p:nvPr>
            <p:ph type="body" idx="14"/>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702" name="Google Shape;578;p265"/>
          <p:cNvSpPr txBox="1">
            <a:spLocks noGrp="1"/>
          </p:cNvSpPr>
          <p:nvPr>
            <p:ph type="body" idx="15"/>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703" name="Google Shape;579;p265"/>
          <p:cNvSpPr txBox="1">
            <a:spLocks noGrp="1"/>
          </p:cNvSpPr>
          <p:nvPr>
            <p:ph type="body" idx="16"/>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213" name="Shape 580"/>
        <p:cNvGrpSpPr/>
        <p:nvPr/>
      </p:nvGrpSpPr>
      <p:grpSpPr>
        <a:xfrm>
          <a:off x="0" y="0"/>
          <a:ext cx="0" cy="0"/>
          <a:chOff x="0" y="0"/>
          <a:chExt cx="0" cy="0"/>
        </a:xfrm>
      </p:grpSpPr>
      <p:pic>
        <p:nvPicPr>
          <p:cNvPr id="2097479" name="Google Shape;581;p26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1214" name="Google Shape;582;p266"/>
          <p:cNvGrpSpPr/>
          <p:nvPr/>
        </p:nvGrpSpPr>
        <p:grpSpPr>
          <a:xfrm>
            <a:off x="2525214" y="825411"/>
            <a:ext cx="4093572" cy="4069088"/>
            <a:chOff x="2519466" y="821088"/>
            <a:chExt cx="4348428" cy="4322420"/>
          </a:xfrm>
        </p:grpSpPr>
        <p:sp>
          <p:nvSpPr>
            <p:cNvPr id="1051059" name="Google Shape;583;p266"/>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51060" name="Google Shape;584;p266"/>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51061" name="Google Shape;585;p266"/>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51062" name="Google Shape;586;p266"/>
            <p:cNvSpPr/>
            <p:nvPr/>
          </p:nvSpPr>
          <p:spPr>
            <a:xfrm>
              <a:off x="4701894" y="1904474"/>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51063" name="Google Shape;587;p266"/>
            <p:cNvSpPr/>
            <p:nvPr/>
          </p:nvSpPr>
          <p:spPr>
            <a:xfrm>
              <a:off x="2519466" y="1904508"/>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51064" name="Google Shape;588;p266"/>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grpSp>
      <p:sp>
        <p:nvSpPr>
          <p:cNvPr id="1051065" name="Google Shape;589;p266"/>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066" name="Google Shape;590;p266"/>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067" name="Google Shape;591;p266"/>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068" name="Google Shape;592;p266"/>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069" name="Google Shape;593;p26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070" name="Google Shape;594;p26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358" name="Shape 595"/>
        <p:cNvGrpSpPr/>
        <p:nvPr/>
      </p:nvGrpSpPr>
      <p:grpSpPr>
        <a:xfrm>
          <a:off x="0" y="0"/>
          <a:ext cx="0" cy="0"/>
          <a:chOff x="0" y="0"/>
          <a:chExt cx="0" cy="0"/>
        </a:xfrm>
      </p:grpSpPr>
      <p:pic>
        <p:nvPicPr>
          <p:cNvPr id="2097545" name="Google Shape;596;p26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1359" name="Google Shape;597;p267"/>
          <p:cNvGrpSpPr/>
          <p:nvPr/>
        </p:nvGrpSpPr>
        <p:grpSpPr>
          <a:xfrm>
            <a:off x="2525214" y="825411"/>
            <a:ext cx="4093572" cy="4069088"/>
            <a:chOff x="2519466" y="821088"/>
            <a:chExt cx="4348428" cy="4322420"/>
          </a:xfrm>
        </p:grpSpPr>
        <p:sp>
          <p:nvSpPr>
            <p:cNvPr id="1051524" name="Google Shape;598;p267"/>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51525" name="Google Shape;599;p267"/>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51526" name="Google Shape;600;p267"/>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51527" name="Google Shape;601;p267"/>
            <p:cNvSpPr/>
            <p:nvPr/>
          </p:nvSpPr>
          <p:spPr>
            <a:xfrm>
              <a:off x="4701894" y="1904474"/>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51528" name="Google Shape;602;p267"/>
            <p:cNvSpPr/>
            <p:nvPr/>
          </p:nvSpPr>
          <p:spPr>
            <a:xfrm>
              <a:off x="2519466" y="1904508"/>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51529" name="Google Shape;603;p267"/>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grpSp>
      <p:sp>
        <p:nvSpPr>
          <p:cNvPr id="1051530" name="Google Shape;604;p267"/>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531" name="Google Shape;605;p267"/>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532" name="Google Shape;606;p267"/>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533" name="Google Shape;607;p267"/>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534" name="Google Shape;608;p26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535" name="Google Shape;609;p26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515" name="Shape 610"/>
        <p:cNvGrpSpPr/>
        <p:nvPr/>
      </p:nvGrpSpPr>
      <p:grpSpPr>
        <a:xfrm>
          <a:off x="0" y="0"/>
          <a:ext cx="0" cy="0"/>
          <a:chOff x="0" y="0"/>
          <a:chExt cx="0" cy="0"/>
        </a:xfrm>
      </p:grpSpPr>
      <p:pic>
        <p:nvPicPr>
          <p:cNvPr id="2097615" name="Google Shape;611;p26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2106" name="Google Shape;612;p26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107" name="Google Shape;613;p26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516" name="Google Shape;614;p268"/>
          <p:cNvGrpSpPr/>
          <p:nvPr/>
        </p:nvGrpSpPr>
        <p:grpSpPr>
          <a:xfrm>
            <a:off x="881517" y="2193743"/>
            <a:ext cx="397892" cy="646462"/>
            <a:chOff x="1400864" y="1624076"/>
            <a:chExt cx="560368" cy="910439"/>
          </a:xfrm>
        </p:grpSpPr>
        <p:grpSp>
          <p:nvGrpSpPr>
            <p:cNvPr id="1517" name="Google Shape;615;p268"/>
            <p:cNvGrpSpPr/>
            <p:nvPr/>
          </p:nvGrpSpPr>
          <p:grpSpPr>
            <a:xfrm>
              <a:off x="1400864" y="1624076"/>
              <a:ext cx="560368" cy="825149"/>
              <a:chOff x="1342876" y="1647676"/>
              <a:chExt cx="560368" cy="825149"/>
            </a:xfrm>
          </p:grpSpPr>
          <p:sp>
            <p:nvSpPr>
              <p:cNvPr id="1052108" name="Google Shape;616;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109" name="Google Shape;617;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68" name="Google Shape;618;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110" name="Google Shape;619;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518" name="Google Shape;620;p268"/>
          <p:cNvGrpSpPr/>
          <p:nvPr/>
        </p:nvGrpSpPr>
        <p:grpSpPr>
          <a:xfrm>
            <a:off x="2622541" y="2193743"/>
            <a:ext cx="397892" cy="646462"/>
            <a:chOff x="1400864" y="1624076"/>
            <a:chExt cx="560368" cy="910439"/>
          </a:xfrm>
        </p:grpSpPr>
        <p:grpSp>
          <p:nvGrpSpPr>
            <p:cNvPr id="1519" name="Google Shape;621;p268"/>
            <p:cNvGrpSpPr/>
            <p:nvPr/>
          </p:nvGrpSpPr>
          <p:grpSpPr>
            <a:xfrm>
              <a:off x="1400864" y="1624076"/>
              <a:ext cx="560368" cy="825149"/>
              <a:chOff x="1342876" y="1647676"/>
              <a:chExt cx="560368" cy="825149"/>
            </a:xfrm>
          </p:grpSpPr>
          <p:sp>
            <p:nvSpPr>
              <p:cNvPr id="1052111" name="Google Shape;622;p26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112" name="Google Shape;623;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69" name="Google Shape;624;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113" name="Google Shape;625;p268"/>
            <p:cNvSpPr/>
            <p:nvPr/>
          </p:nvSpPr>
          <p:spPr>
            <a:xfrm rot="2700000">
              <a:off x="1559854" y="1891857"/>
              <a:ext cx="242388" cy="242388"/>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520" name="Google Shape;626;p268"/>
          <p:cNvGrpSpPr/>
          <p:nvPr/>
        </p:nvGrpSpPr>
        <p:grpSpPr>
          <a:xfrm>
            <a:off x="4363565" y="2193743"/>
            <a:ext cx="397892" cy="646462"/>
            <a:chOff x="1400864" y="1624076"/>
            <a:chExt cx="560368" cy="910439"/>
          </a:xfrm>
        </p:grpSpPr>
        <p:grpSp>
          <p:nvGrpSpPr>
            <p:cNvPr id="1521" name="Google Shape;627;p268"/>
            <p:cNvGrpSpPr/>
            <p:nvPr/>
          </p:nvGrpSpPr>
          <p:grpSpPr>
            <a:xfrm>
              <a:off x="1400864" y="1624076"/>
              <a:ext cx="560368" cy="825149"/>
              <a:chOff x="1342876" y="1647676"/>
              <a:chExt cx="560368" cy="825149"/>
            </a:xfrm>
          </p:grpSpPr>
          <p:sp>
            <p:nvSpPr>
              <p:cNvPr id="1052114" name="Google Shape;628;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115" name="Google Shape;629;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70" name="Google Shape;630;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116" name="Google Shape;631;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522" name="Google Shape;632;p268"/>
          <p:cNvGrpSpPr/>
          <p:nvPr/>
        </p:nvGrpSpPr>
        <p:grpSpPr>
          <a:xfrm>
            <a:off x="6104589" y="2193743"/>
            <a:ext cx="397892" cy="646462"/>
            <a:chOff x="1400864" y="1624076"/>
            <a:chExt cx="560368" cy="910439"/>
          </a:xfrm>
        </p:grpSpPr>
        <p:grpSp>
          <p:nvGrpSpPr>
            <p:cNvPr id="1523" name="Google Shape;633;p268"/>
            <p:cNvGrpSpPr/>
            <p:nvPr/>
          </p:nvGrpSpPr>
          <p:grpSpPr>
            <a:xfrm>
              <a:off x="1400864" y="1624076"/>
              <a:ext cx="560368" cy="825149"/>
              <a:chOff x="1342876" y="1647676"/>
              <a:chExt cx="560368" cy="825149"/>
            </a:xfrm>
          </p:grpSpPr>
          <p:sp>
            <p:nvSpPr>
              <p:cNvPr id="1052117" name="Google Shape;634;p26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118" name="Google Shape;635;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71" name="Google Shape;636;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119" name="Google Shape;637;p268"/>
            <p:cNvSpPr/>
            <p:nvPr/>
          </p:nvSpPr>
          <p:spPr>
            <a:xfrm rot="2700000">
              <a:off x="1559854" y="1891857"/>
              <a:ext cx="242388" cy="242388"/>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524" name="Google Shape;638;p268"/>
          <p:cNvGrpSpPr/>
          <p:nvPr/>
        </p:nvGrpSpPr>
        <p:grpSpPr>
          <a:xfrm>
            <a:off x="7845614" y="2193743"/>
            <a:ext cx="397892" cy="646462"/>
            <a:chOff x="1400864" y="1624076"/>
            <a:chExt cx="560368" cy="910439"/>
          </a:xfrm>
        </p:grpSpPr>
        <p:grpSp>
          <p:nvGrpSpPr>
            <p:cNvPr id="1525" name="Google Shape;639;p268"/>
            <p:cNvGrpSpPr/>
            <p:nvPr/>
          </p:nvGrpSpPr>
          <p:grpSpPr>
            <a:xfrm>
              <a:off x="1400864" y="1624076"/>
              <a:ext cx="560368" cy="825149"/>
              <a:chOff x="1342876" y="1647676"/>
              <a:chExt cx="560368" cy="825149"/>
            </a:xfrm>
          </p:grpSpPr>
          <p:sp>
            <p:nvSpPr>
              <p:cNvPr id="1052120" name="Google Shape;640;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121" name="Google Shape;641;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72" name="Google Shape;642;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122" name="Google Shape;643;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52123" name="Google Shape;644;p268"/>
          <p:cNvSpPr txBox="1">
            <a:spLocks noGrp="1"/>
          </p:cNvSpPr>
          <p:nvPr>
            <p:ph type="body" idx="1"/>
          </p:nvPr>
        </p:nvSpPr>
        <p:spPr>
          <a:xfrm>
            <a:off x="223088"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124" name="Google Shape;645;p268"/>
          <p:cNvSpPr txBox="1">
            <a:spLocks noGrp="1"/>
          </p:cNvSpPr>
          <p:nvPr>
            <p:ph type="body" idx="2"/>
          </p:nvPr>
        </p:nvSpPr>
        <p:spPr>
          <a:xfrm>
            <a:off x="1964112"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125" name="Google Shape;646;p268"/>
          <p:cNvSpPr txBox="1">
            <a:spLocks noGrp="1"/>
          </p:cNvSpPr>
          <p:nvPr>
            <p:ph type="body" idx="3"/>
          </p:nvPr>
        </p:nvSpPr>
        <p:spPr>
          <a:xfrm>
            <a:off x="3705136"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126" name="Google Shape;647;p268"/>
          <p:cNvSpPr txBox="1">
            <a:spLocks noGrp="1"/>
          </p:cNvSpPr>
          <p:nvPr>
            <p:ph type="body" idx="4"/>
          </p:nvPr>
        </p:nvSpPr>
        <p:spPr>
          <a:xfrm>
            <a:off x="5446160"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127" name="Google Shape;648;p268"/>
          <p:cNvSpPr txBox="1">
            <a:spLocks noGrp="1"/>
          </p:cNvSpPr>
          <p:nvPr>
            <p:ph type="body" idx="5"/>
          </p:nvPr>
        </p:nvSpPr>
        <p:spPr>
          <a:xfrm>
            <a:off x="7187185"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146" name="Shape 219"/>
        <p:cNvGrpSpPr/>
        <p:nvPr/>
      </p:nvGrpSpPr>
      <p:grpSpPr>
        <a:xfrm>
          <a:off x="0" y="0"/>
          <a:ext cx="0" cy="0"/>
          <a:chOff x="0" y="0"/>
          <a:chExt cx="0" cy="0"/>
        </a:xfrm>
      </p:grpSpPr>
      <p:sp>
        <p:nvSpPr>
          <p:cNvPr id="1050861" name="Google Shape;220;p241"/>
          <p:cNvSpPr/>
          <p:nvPr/>
        </p:nvSpPr>
        <p:spPr>
          <a:xfrm>
            <a:off x="0" y="-1"/>
            <a:ext cx="4898780" cy="5143498"/>
          </a:xfrm>
          <a:prstGeom prst="rect"/>
          <a:solidFill>
            <a:srgbClr val="22366A"/>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050" i="0" strike="noStrike" u="none">
              <a:solidFill>
                <a:schemeClr val="lt1"/>
              </a:solidFill>
              <a:latin typeface="Arial"/>
              <a:ea typeface="Arial"/>
              <a:cs typeface="Arial"/>
              <a:sym typeface="Arial"/>
            </a:endParaRPr>
          </a:p>
        </p:txBody>
      </p:sp>
      <p:pic>
        <p:nvPicPr>
          <p:cNvPr id="2097454" name="Google Shape;221;p241"/>
          <p:cNvPicPr preferRelativeResize="0">
            <a:picLocks/>
          </p:cNvPicPr>
          <p:nvPr/>
        </p:nvPicPr>
        <p:blipFill rotWithShape="1">
          <a:blip xmlns:r="http://schemas.openxmlformats.org/officeDocument/2006/relationships" r:embed="rId1">
            <a:alphaModFix/>
          </a:blip>
          <a:srcRect l="20639" t="0" r="24166" b="0"/>
          <a:stretch>
            <a:fillRect/>
          </a:stretch>
        </p:blipFill>
        <p:spPr>
          <a:xfrm>
            <a:off x="4885624" y="3"/>
            <a:ext cx="4258376" cy="5143498"/>
          </a:xfrm>
          <a:prstGeom prst="rect"/>
          <a:noFill/>
          <a:ln>
            <a:noFill/>
          </a:ln>
        </p:spPr>
      </p:pic>
      <p:pic>
        <p:nvPicPr>
          <p:cNvPr id="2097455" name="Google Shape;222;p241"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6"/>
            <a:ext cx="9143990" cy="5143494"/>
          </a:xfrm>
          <a:prstGeom prst="rect"/>
          <a:noFill/>
          <a:ln>
            <a:noFill/>
          </a:ln>
        </p:spPr>
      </p:pic>
      <p:sp>
        <p:nvSpPr>
          <p:cNvPr id="1050862" name="Google Shape;223;p241"/>
          <p:cNvSpPr/>
          <p:nvPr/>
        </p:nvSpPr>
        <p:spPr>
          <a:xfrm>
            <a:off x="0" y="378373"/>
            <a:ext cx="3866493" cy="461141"/>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a:buNone/>
            </a:pPr>
            <a:r>
              <a:t/>
            </a:r>
            <a:endParaRPr b="0" cap="none" sz="1013" i="0" strike="noStrike" u="none">
              <a:solidFill>
                <a:schemeClr val="lt1"/>
              </a:solidFill>
              <a:latin typeface="Calibri"/>
              <a:ea typeface="Calibri"/>
              <a:cs typeface="Calibri"/>
              <a:sym typeface="Calibri"/>
            </a:endParaRPr>
          </a:p>
        </p:txBody>
      </p:sp>
      <p:sp>
        <p:nvSpPr>
          <p:cNvPr id="1050863" name="Google Shape;224;p241"/>
          <p:cNvSpPr txBox="1"/>
          <p:nvPr>
            <p:ph type="title"/>
          </p:nvPr>
        </p:nvSpPr>
        <p:spPr>
          <a:xfrm>
            <a:off x="144711" y="436897"/>
            <a:ext cx="3421450" cy="344091"/>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864" name="Google Shape;225;p241"/>
          <p:cNvSpPr txBox="1"/>
          <p:nvPr>
            <p:ph type="body" idx="1"/>
          </p:nvPr>
        </p:nvSpPr>
        <p:spPr>
          <a:xfrm>
            <a:off x="144711" y="1422475"/>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865" name="Google Shape;226;p241"/>
          <p:cNvSpPr txBox="1"/>
          <p:nvPr>
            <p:ph type="body" idx="2"/>
          </p:nvPr>
        </p:nvSpPr>
        <p:spPr>
          <a:xfrm>
            <a:off x="144711" y="954389"/>
            <a:ext cx="4343206" cy="358011"/>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lt1"/>
              </a:buClr>
              <a:buSzPts val="1500"/>
              <a:buFont typeface="Arial"/>
              <a:buAutoNum type="alphaUcPeriod"/>
              <a:defRPr b="1" cap="none" sz="15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309" name="Shape 649"/>
        <p:cNvGrpSpPr/>
        <p:nvPr/>
      </p:nvGrpSpPr>
      <p:grpSpPr>
        <a:xfrm>
          <a:off x="0" y="0"/>
          <a:ext cx="0" cy="0"/>
          <a:chOff x="0" y="0"/>
          <a:chExt cx="0" cy="0"/>
        </a:xfrm>
      </p:grpSpPr>
      <p:pic>
        <p:nvPicPr>
          <p:cNvPr id="2097529" name="Google Shape;650;p26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1399" name="Google Shape;651;p26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400" name="Google Shape;652;p26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310" name="Google Shape;653;p269"/>
          <p:cNvGrpSpPr/>
          <p:nvPr/>
        </p:nvGrpSpPr>
        <p:grpSpPr>
          <a:xfrm>
            <a:off x="881517" y="2193743"/>
            <a:ext cx="7361989" cy="646462"/>
            <a:chOff x="881517" y="2219381"/>
            <a:chExt cx="7361989" cy="646462"/>
          </a:xfrm>
        </p:grpSpPr>
        <p:grpSp>
          <p:nvGrpSpPr>
            <p:cNvPr id="1311" name="Google Shape;654;p269"/>
            <p:cNvGrpSpPr/>
            <p:nvPr/>
          </p:nvGrpSpPr>
          <p:grpSpPr>
            <a:xfrm>
              <a:off x="881517" y="2219381"/>
              <a:ext cx="397892" cy="646462"/>
              <a:chOff x="1400864" y="1624076"/>
              <a:chExt cx="560368" cy="910439"/>
            </a:xfrm>
          </p:grpSpPr>
          <p:grpSp>
            <p:nvGrpSpPr>
              <p:cNvPr id="1312" name="Google Shape;655;p269"/>
              <p:cNvGrpSpPr/>
              <p:nvPr/>
            </p:nvGrpSpPr>
            <p:grpSpPr>
              <a:xfrm>
                <a:off x="1400864" y="1624076"/>
                <a:ext cx="560368" cy="825149"/>
                <a:chOff x="1342876" y="1647676"/>
                <a:chExt cx="560368" cy="825149"/>
              </a:xfrm>
            </p:grpSpPr>
            <p:sp>
              <p:nvSpPr>
                <p:cNvPr id="1051401" name="Google Shape;656;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402" name="Google Shape;657;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085" name="Google Shape;658;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403" name="Google Shape;659;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313" name="Google Shape;660;p269"/>
            <p:cNvGrpSpPr/>
            <p:nvPr/>
          </p:nvGrpSpPr>
          <p:grpSpPr>
            <a:xfrm>
              <a:off x="2622541" y="2219381"/>
              <a:ext cx="397892" cy="646462"/>
              <a:chOff x="1400864" y="1624076"/>
              <a:chExt cx="560368" cy="910439"/>
            </a:xfrm>
          </p:grpSpPr>
          <p:grpSp>
            <p:nvGrpSpPr>
              <p:cNvPr id="1314" name="Google Shape;661;p269"/>
              <p:cNvGrpSpPr/>
              <p:nvPr/>
            </p:nvGrpSpPr>
            <p:grpSpPr>
              <a:xfrm>
                <a:off x="1400864" y="1624076"/>
                <a:ext cx="560368" cy="825149"/>
                <a:chOff x="1342876" y="1647676"/>
                <a:chExt cx="560368" cy="825149"/>
              </a:xfrm>
            </p:grpSpPr>
            <p:sp>
              <p:nvSpPr>
                <p:cNvPr id="1051404" name="Google Shape;662;p26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405" name="Google Shape;663;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086" name="Google Shape;664;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406" name="Google Shape;665;p26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315" name="Google Shape;666;p269"/>
            <p:cNvGrpSpPr/>
            <p:nvPr/>
          </p:nvGrpSpPr>
          <p:grpSpPr>
            <a:xfrm>
              <a:off x="4363565" y="2219381"/>
              <a:ext cx="397892" cy="646462"/>
              <a:chOff x="1400864" y="1624076"/>
              <a:chExt cx="560368" cy="910439"/>
            </a:xfrm>
          </p:grpSpPr>
          <p:grpSp>
            <p:nvGrpSpPr>
              <p:cNvPr id="1316" name="Google Shape;667;p269"/>
              <p:cNvGrpSpPr/>
              <p:nvPr/>
            </p:nvGrpSpPr>
            <p:grpSpPr>
              <a:xfrm>
                <a:off x="1400864" y="1624076"/>
                <a:ext cx="560368" cy="825149"/>
                <a:chOff x="1342876" y="1647676"/>
                <a:chExt cx="560368" cy="825149"/>
              </a:xfrm>
            </p:grpSpPr>
            <p:sp>
              <p:nvSpPr>
                <p:cNvPr id="1051407" name="Google Shape;668;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408" name="Google Shape;669;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087" name="Google Shape;670;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409" name="Google Shape;671;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317" name="Google Shape;672;p269"/>
            <p:cNvGrpSpPr/>
            <p:nvPr/>
          </p:nvGrpSpPr>
          <p:grpSpPr>
            <a:xfrm>
              <a:off x="6104589" y="2219381"/>
              <a:ext cx="397892" cy="646462"/>
              <a:chOff x="1400864" y="1624076"/>
              <a:chExt cx="560368" cy="910439"/>
            </a:xfrm>
          </p:grpSpPr>
          <p:grpSp>
            <p:nvGrpSpPr>
              <p:cNvPr id="1318" name="Google Shape;673;p269"/>
              <p:cNvGrpSpPr/>
              <p:nvPr/>
            </p:nvGrpSpPr>
            <p:grpSpPr>
              <a:xfrm>
                <a:off x="1400864" y="1624076"/>
                <a:ext cx="560368" cy="825149"/>
                <a:chOff x="1342876" y="1647676"/>
                <a:chExt cx="560368" cy="825149"/>
              </a:xfrm>
            </p:grpSpPr>
            <p:sp>
              <p:nvSpPr>
                <p:cNvPr id="1051410" name="Google Shape;674;p26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411" name="Google Shape;675;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088" name="Google Shape;676;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412" name="Google Shape;677;p26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319" name="Google Shape;678;p269"/>
            <p:cNvGrpSpPr/>
            <p:nvPr/>
          </p:nvGrpSpPr>
          <p:grpSpPr>
            <a:xfrm>
              <a:off x="7845614" y="2219381"/>
              <a:ext cx="397892" cy="646462"/>
              <a:chOff x="1400864" y="1624076"/>
              <a:chExt cx="560368" cy="910439"/>
            </a:xfrm>
          </p:grpSpPr>
          <p:grpSp>
            <p:nvGrpSpPr>
              <p:cNvPr id="1320" name="Google Shape;679;p269"/>
              <p:cNvGrpSpPr/>
              <p:nvPr/>
            </p:nvGrpSpPr>
            <p:grpSpPr>
              <a:xfrm>
                <a:off x="1400864" y="1624076"/>
                <a:ext cx="560368" cy="825149"/>
                <a:chOff x="1342876" y="1647676"/>
                <a:chExt cx="560368" cy="825149"/>
              </a:xfrm>
            </p:grpSpPr>
            <p:sp>
              <p:nvSpPr>
                <p:cNvPr id="1051413" name="Google Shape;680;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414" name="Google Shape;681;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089" name="Google Shape;682;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415" name="Google Shape;683;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51416" name="Google Shape;684;p269"/>
          <p:cNvSpPr txBox="1">
            <a:spLocks noGrp="1"/>
          </p:cNvSpPr>
          <p:nvPr>
            <p:ph type="body" idx="1"/>
          </p:nvPr>
        </p:nvSpPr>
        <p:spPr>
          <a:xfrm>
            <a:off x="223088"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417" name="Google Shape;685;p269"/>
          <p:cNvSpPr txBox="1">
            <a:spLocks noGrp="1"/>
          </p:cNvSpPr>
          <p:nvPr>
            <p:ph type="body" idx="2"/>
          </p:nvPr>
        </p:nvSpPr>
        <p:spPr>
          <a:xfrm>
            <a:off x="1964112"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418" name="Google Shape;686;p269"/>
          <p:cNvSpPr txBox="1">
            <a:spLocks noGrp="1"/>
          </p:cNvSpPr>
          <p:nvPr>
            <p:ph type="body" idx="3"/>
          </p:nvPr>
        </p:nvSpPr>
        <p:spPr>
          <a:xfrm>
            <a:off x="3705136"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419" name="Google Shape;687;p269"/>
          <p:cNvSpPr txBox="1">
            <a:spLocks noGrp="1"/>
          </p:cNvSpPr>
          <p:nvPr>
            <p:ph type="body" idx="4"/>
          </p:nvPr>
        </p:nvSpPr>
        <p:spPr>
          <a:xfrm>
            <a:off x="5446160"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420" name="Google Shape;688;p269"/>
          <p:cNvSpPr txBox="1">
            <a:spLocks noGrp="1"/>
          </p:cNvSpPr>
          <p:nvPr>
            <p:ph type="body" idx="5"/>
          </p:nvPr>
        </p:nvSpPr>
        <p:spPr>
          <a:xfrm>
            <a:off x="7187185"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435" name="Shape 689"/>
        <p:cNvGrpSpPr/>
        <p:nvPr/>
      </p:nvGrpSpPr>
      <p:grpSpPr>
        <a:xfrm>
          <a:off x="0" y="0"/>
          <a:ext cx="0" cy="0"/>
          <a:chOff x="0" y="0"/>
          <a:chExt cx="0" cy="0"/>
        </a:xfrm>
      </p:grpSpPr>
      <p:pic>
        <p:nvPicPr>
          <p:cNvPr id="2097589" name="Google Shape;690;p27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1878" name="Google Shape;691;p27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879" name="Google Shape;692;p27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1880"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51881" name="Google Shape;694;p270"/>
          <p:cNvSpPr/>
          <p:nvPr/>
        </p:nvSpPr>
        <p:spPr>
          <a:xfrm>
            <a:off x="89548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300" i="0" lang="en-US" strike="noStrike" u="none">
                <a:solidFill>
                  <a:schemeClr val="lt1"/>
                </a:solidFill>
                <a:latin typeface="Public Sans"/>
                <a:ea typeface="Public Sans"/>
                <a:cs typeface="Public Sans"/>
                <a:sym typeface="Public Sans"/>
              </a:rPr>
              <a:t>1</a:t>
            </a:r>
          </a:p>
        </p:txBody>
      </p:sp>
      <p:sp>
        <p:nvSpPr>
          <p:cNvPr id="1051882" name="Google Shape;695;p270"/>
          <p:cNvSpPr/>
          <p:nvPr/>
        </p:nvSpPr>
        <p:spPr>
          <a:xfrm>
            <a:off x="283282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300" i="0" lang="en-US" strike="noStrike" u="none">
                <a:solidFill>
                  <a:schemeClr val="lt1"/>
                </a:solidFill>
                <a:latin typeface="Public Sans"/>
                <a:ea typeface="Public Sans"/>
                <a:cs typeface="Public Sans"/>
                <a:sym typeface="Public Sans"/>
              </a:rPr>
              <a:t>3</a:t>
            </a:r>
          </a:p>
        </p:txBody>
      </p:sp>
      <p:sp>
        <p:nvSpPr>
          <p:cNvPr id="1051883" name="Google Shape;696;p270"/>
          <p:cNvSpPr/>
          <p:nvPr/>
        </p:nvSpPr>
        <p:spPr>
          <a:xfrm>
            <a:off x="477016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300" i="0" lang="en-US" strike="noStrike" u="none">
                <a:solidFill>
                  <a:schemeClr val="lt1"/>
                </a:solidFill>
                <a:latin typeface="Public Sans"/>
                <a:ea typeface="Public Sans"/>
                <a:cs typeface="Public Sans"/>
                <a:sym typeface="Public Sans"/>
              </a:rPr>
              <a:t>5</a:t>
            </a:r>
          </a:p>
        </p:txBody>
      </p:sp>
      <p:sp>
        <p:nvSpPr>
          <p:cNvPr id="1051884" name="Google Shape;697;p270"/>
          <p:cNvSpPr/>
          <p:nvPr/>
        </p:nvSpPr>
        <p:spPr>
          <a:xfrm>
            <a:off x="670750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300" i="0" lang="en-US" strike="noStrike" u="none">
                <a:solidFill>
                  <a:schemeClr val="lt1"/>
                </a:solidFill>
                <a:latin typeface="Public Sans"/>
                <a:ea typeface="Public Sans"/>
                <a:cs typeface="Public Sans"/>
                <a:sym typeface="Public Sans"/>
              </a:rPr>
              <a:t>7</a:t>
            </a:r>
          </a:p>
        </p:txBody>
      </p:sp>
      <p:sp>
        <p:nvSpPr>
          <p:cNvPr id="1051885" name="Google Shape;698;p270"/>
          <p:cNvSpPr/>
          <p:nvPr/>
        </p:nvSpPr>
        <p:spPr>
          <a:xfrm>
            <a:off x="186415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300" i="0" lang="en-US" strike="noStrike" u="none">
                <a:solidFill>
                  <a:schemeClr val="lt1"/>
                </a:solidFill>
                <a:latin typeface="Public Sans"/>
                <a:ea typeface="Public Sans"/>
                <a:cs typeface="Public Sans"/>
                <a:sym typeface="Public Sans"/>
              </a:rPr>
              <a:t>2</a:t>
            </a:r>
          </a:p>
        </p:txBody>
      </p:sp>
      <p:sp>
        <p:nvSpPr>
          <p:cNvPr id="1051886" name="Google Shape;699;p270"/>
          <p:cNvSpPr/>
          <p:nvPr/>
        </p:nvSpPr>
        <p:spPr>
          <a:xfrm>
            <a:off x="380149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300" i="0" lang="en-US" strike="noStrike" u="none">
                <a:solidFill>
                  <a:schemeClr val="lt1"/>
                </a:solidFill>
                <a:latin typeface="Public Sans"/>
                <a:ea typeface="Public Sans"/>
                <a:cs typeface="Public Sans"/>
                <a:sym typeface="Public Sans"/>
              </a:rPr>
              <a:t>4</a:t>
            </a:r>
          </a:p>
        </p:txBody>
      </p:sp>
      <p:sp>
        <p:nvSpPr>
          <p:cNvPr id="1051887" name="Google Shape;700;p270"/>
          <p:cNvSpPr/>
          <p:nvPr/>
        </p:nvSpPr>
        <p:spPr>
          <a:xfrm>
            <a:off x="573883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300" i="0" lang="en-US" strike="noStrike" u="none">
                <a:solidFill>
                  <a:schemeClr val="lt1"/>
                </a:solidFill>
                <a:latin typeface="Public Sans"/>
                <a:ea typeface="Public Sans"/>
                <a:cs typeface="Public Sans"/>
                <a:sym typeface="Public Sans"/>
              </a:rPr>
              <a:t>6</a:t>
            </a:r>
          </a:p>
        </p:txBody>
      </p:sp>
      <p:sp>
        <p:nvSpPr>
          <p:cNvPr id="1051888" name="Google Shape;701;p270"/>
          <p:cNvSpPr/>
          <p:nvPr/>
        </p:nvSpPr>
        <p:spPr>
          <a:xfrm>
            <a:off x="767617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300" i="0" lang="en-US" strike="noStrike" u="none">
                <a:solidFill>
                  <a:schemeClr val="lt1"/>
                </a:solidFill>
                <a:latin typeface="Public Sans"/>
                <a:ea typeface="Public Sans"/>
                <a:cs typeface="Public Sans"/>
                <a:sym typeface="Public Sans"/>
              </a:rPr>
              <a:t>8</a:t>
            </a:r>
          </a:p>
        </p:txBody>
      </p:sp>
      <p:sp>
        <p:nvSpPr>
          <p:cNvPr id="1051889" name="Google Shape;702;p270"/>
          <p:cNvSpPr txBox="1">
            <a:spLocks noGrp="1"/>
          </p:cNvSpPr>
          <p:nvPr>
            <p:ph type="body" idx="1"/>
          </p:nvPr>
        </p:nvSpPr>
        <p:spPr>
          <a:xfrm>
            <a:off x="33848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890" name="Google Shape;703;p270"/>
          <p:cNvSpPr txBox="1">
            <a:spLocks noGrp="1"/>
          </p:cNvSpPr>
          <p:nvPr>
            <p:ph type="body" idx="2"/>
          </p:nvPr>
        </p:nvSpPr>
        <p:spPr>
          <a:xfrm>
            <a:off x="227582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891" name="Google Shape;704;p270"/>
          <p:cNvSpPr txBox="1">
            <a:spLocks noGrp="1"/>
          </p:cNvSpPr>
          <p:nvPr>
            <p:ph type="body" idx="3"/>
          </p:nvPr>
        </p:nvSpPr>
        <p:spPr>
          <a:xfrm>
            <a:off x="421316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892" name="Google Shape;705;p270"/>
          <p:cNvSpPr txBox="1">
            <a:spLocks noGrp="1"/>
          </p:cNvSpPr>
          <p:nvPr>
            <p:ph type="body" idx="4"/>
          </p:nvPr>
        </p:nvSpPr>
        <p:spPr>
          <a:xfrm>
            <a:off x="615050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893" name="Google Shape;706;p270"/>
          <p:cNvSpPr txBox="1">
            <a:spLocks noGrp="1"/>
          </p:cNvSpPr>
          <p:nvPr>
            <p:ph type="body" idx="5"/>
          </p:nvPr>
        </p:nvSpPr>
        <p:spPr>
          <a:xfrm>
            <a:off x="131270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894" name="Google Shape;707;p270"/>
          <p:cNvSpPr txBox="1">
            <a:spLocks noGrp="1"/>
          </p:cNvSpPr>
          <p:nvPr>
            <p:ph type="body" idx="6"/>
          </p:nvPr>
        </p:nvSpPr>
        <p:spPr>
          <a:xfrm>
            <a:off x="325004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895" name="Google Shape;708;p270"/>
          <p:cNvSpPr txBox="1">
            <a:spLocks noGrp="1"/>
          </p:cNvSpPr>
          <p:nvPr>
            <p:ph type="body" idx="7"/>
          </p:nvPr>
        </p:nvSpPr>
        <p:spPr>
          <a:xfrm>
            <a:off x="518738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896" name="Google Shape;709;p270"/>
          <p:cNvSpPr txBox="1">
            <a:spLocks noGrp="1"/>
          </p:cNvSpPr>
          <p:nvPr>
            <p:ph type="body" idx="8"/>
          </p:nvPr>
        </p:nvSpPr>
        <p:spPr>
          <a:xfrm>
            <a:off x="712472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332" name="Shape 710"/>
        <p:cNvGrpSpPr/>
        <p:nvPr/>
      </p:nvGrpSpPr>
      <p:grpSpPr>
        <a:xfrm>
          <a:off x="0" y="0"/>
          <a:ext cx="0" cy="0"/>
          <a:chOff x="0" y="0"/>
          <a:chExt cx="0" cy="0"/>
        </a:xfrm>
      </p:grpSpPr>
      <p:pic>
        <p:nvPicPr>
          <p:cNvPr id="2097539" name="Google Shape;711;p27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1456" name="Google Shape;712;p27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457" name="Google Shape;713;p27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1458"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51459" name="Google Shape;715;p271"/>
          <p:cNvSpPr/>
          <p:nvPr/>
        </p:nvSpPr>
        <p:spPr>
          <a:xfrm>
            <a:off x="89548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300" i="0" lang="en-US" strike="noStrike" u="none">
                <a:solidFill>
                  <a:schemeClr val="lt1"/>
                </a:solidFill>
                <a:latin typeface="Public Sans"/>
                <a:ea typeface="Public Sans"/>
                <a:cs typeface="Public Sans"/>
                <a:sym typeface="Public Sans"/>
              </a:rPr>
              <a:t>1</a:t>
            </a:r>
          </a:p>
        </p:txBody>
      </p:sp>
      <p:sp>
        <p:nvSpPr>
          <p:cNvPr id="1051460" name="Google Shape;716;p271"/>
          <p:cNvSpPr/>
          <p:nvPr/>
        </p:nvSpPr>
        <p:spPr>
          <a:xfrm>
            <a:off x="283282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300" i="0" lang="en-US" strike="noStrike" u="none">
                <a:solidFill>
                  <a:schemeClr val="lt1"/>
                </a:solidFill>
                <a:latin typeface="Public Sans"/>
                <a:ea typeface="Public Sans"/>
                <a:cs typeface="Public Sans"/>
                <a:sym typeface="Public Sans"/>
              </a:rPr>
              <a:t>3</a:t>
            </a:r>
          </a:p>
        </p:txBody>
      </p:sp>
      <p:sp>
        <p:nvSpPr>
          <p:cNvPr id="1051461" name="Google Shape;717;p271"/>
          <p:cNvSpPr/>
          <p:nvPr/>
        </p:nvSpPr>
        <p:spPr>
          <a:xfrm>
            <a:off x="477016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300" i="0" lang="en-US" strike="noStrike" u="none">
                <a:solidFill>
                  <a:schemeClr val="lt1"/>
                </a:solidFill>
                <a:latin typeface="Public Sans"/>
                <a:ea typeface="Public Sans"/>
                <a:cs typeface="Public Sans"/>
                <a:sym typeface="Public Sans"/>
              </a:rPr>
              <a:t>5</a:t>
            </a:r>
          </a:p>
        </p:txBody>
      </p:sp>
      <p:sp>
        <p:nvSpPr>
          <p:cNvPr id="1051462" name="Google Shape;718;p271"/>
          <p:cNvSpPr/>
          <p:nvPr/>
        </p:nvSpPr>
        <p:spPr>
          <a:xfrm>
            <a:off x="670750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300" i="0" lang="en-US" strike="noStrike" u="none">
                <a:solidFill>
                  <a:schemeClr val="lt1"/>
                </a:solidFill>
                <a:latin typeface="Public Sans"/>
                <a:ea typeface="Public Sans"/>
                <a:cs typeface="Public Sans"/>
                <a:sym typeface="Public Sans"/>
              </a:rPr>
              <a:t>7</a:t>
            </a:r>
          </a:p>
        </p:txBody>
      </p:sp>
      <p:sp>
        <p:nvSpPr>
          <p:cNvPr id="1051463" name="Google Shape;719;p271"/>
          <p:cNvSpPr/>
          <p:nvPr/>
        </p:nvSpPr>
        <p:spPr>
          <a:xfrm>
            <a:off x="186415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300" i="0" lang="en-US" strike="noStrike" u="none">
                <a:solidFill>
                  <a:schemeClr val="lt1"/>
                </a:solidFill>
                <a:latin typeface="Public Sans"/>
                <a:ea typeface="Public Sans"/>
                <a:cs typeface="Public Sans"/>
                <a:sym typeface="Public Sans"/>
              </a:rPr>
              <a:t>2</a:t>
            </a:r>
          </a:p>
        </p:txBody>
      </p:sp>
      <p:sp>
        <p:nvSpPr>
          <p:cNvPr id="1051464" name="Google Shape;720;p271"/>
          <p:cNvSpPr/>
          <p:nvPr/>
        </p:nvSpPr>
        <p:spPr>
          <a:xfrm>
            <a:off x="380149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300" i="0" lang="en-US" strike="noStrike" u="none">
                <a:solidFill>
                  <a:schemeClr val="lt1"/>
                </a:solidFill>
                <a:latin typeface="Public Sans"/>
                <a:ea typeface="Public Sans"/>
                <a:cs typeface="Public Sans"/>
                <a:sym typeface="Public Sans"/>
              </a:rPr>
              <a:t>4</a:t>
            </a:r>
          </a:p>
        </p:txBody>
      </p:sp>
      <p:sp>
        <p:nvSpPr>
          <p:cNvPr id="1051465" name="Google Shape;721;p271"/>
          <p:cNvSpPr/>
          <p:nvPr/>
        </p:nvSpPr>
        <p:spPr>
          <a:xfrm>
            <a:off x="573883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300" i="0" lang="en-US" strike="noStrike" u="none">
                <a:solidFill>
                  <a:schemeClr val="lt1"/>
                </a:solidFill>
                <a:latin typeface="Public Sans"/>
                <a:ea typeface="Public Sans"/>
                <a:cs typeface="Public Sans"/>
                <a:sym typeface="Public Sans"/>
              </a:rPr>
              <a:t>6</a:t>
            </a:r>
          </a:p>
        </p:txBody>
      </p:sp>
      <p:sp>
        <p:nvSpPr>
          <p:cNvPr id="1051466" name="Google Shape;722;p271"/>
          <p:cNvSpPr/>
          <p:nvPr/>
        </p:nvSpPr>
        <p:spPr>
          <a:xfrm>
            <a:off x="767617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300" i="0" lang="en-US" strike="noStrike" u="none">
                <a:solidFill>
                  <a:schemeClr val="lt1"/>
                </a:solidFill>
                <a:latin typeface="Public Sans"/>
                <a:ea typeface="Public Sans"/>
                <a:cs typeface="Public Sans"/>
                <a:sym typeface="Public Sans"/>
              </a:rPr>
              <a:t>8</a:t>
            </a:r>
          </a:p>
        </p:txBody>
      </p:sp>
      <p:sp>
        <p:nvSpPr>
          <p:cNvPr id="1051467" name="Google Shape;723;p271"/>
          <p:cNvSpPr txBox="1">
            <a:spLocks noGrp="1"/>
          </p:cNvSpPr>
          <p:nvPr>
            <p:ph type="body" idx="1"/>
          </p:nvPr>
        </p:nvSpPr>
        <p:spPr>
          <a:xfrm>
            <a:off x="33848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468" name="Google Shape;724;p271"/>
          <p:cNvSpPr txBox="1">
            <a:spLocks noGrp="1"/>
          </p:cNvSpPr>
          <p:nvPr>
            <p:ph type="body" idx="2"/>
          </p:nvPr>
        </p:nvSpPr>
        <p:spPr>
          <a:xfrm>
            <a:off x="227582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469" name="Google Shape;725;p271"/>
          <p:cNvSpPr txBox="1">
            <a:spLocks noGrp="1"/>
          </p:cNvSpPr>
          <p:nvPr>
            <p:ph type="body" idx="3"/>
          </p:nvPr>
        </p:nvSpPr>
        <p:spPr>
          <a:xfrm>
            <a:off x="421316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470" name="Google Shape;726;p271"/>
          <p:cNvSpPr txBox="1">
            <a:spLocks noGrp="1"/>
          </p:cNvSpPr>
          <p:nvPr>
            <p:ph type="body" idx="4"/>
          </p:nvPr>
        </p:nvSpPr>
        <p:spPr>
          <a:xfrm>
            <a:off x="615050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471" name="Google Shape;727;p271"/>
          <p:cNvSpPr txBox="1">
            <a:spLocks noGrp="1"/>
          </p:cNvSpPr>
          <p:nvPr>
            <p:ph type="body" idx="5"/>
          </p:nvPr>
        </p:nvSpPr>
        <p:spPr>
          <a:xfrm>
            <a:off x="131270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472" name="Google Shape;728;p271"/>
          <p:cNvSpPr txBox="1">
            <a:spLocks noGrp="1"/>
          </p:cNvSpPr>
          <p:nvPr>
            <p:ph type="body" idx="6"/>
          </p:nvPr>
        </p:nvSpPr>
        <p:spPr>
          <a:xfrm>
            <a:off x="325004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473" name="Google Shape;729;p271"/>
          <p:cNvSpPr txBox="1">
            <a:spLocks noGrp="1"/>
          </p:cNvSpPr>
          <p:nvPr>
            <p:ph type="body" idx="7"/>
          </p:nvPr>
        </p:nvSpPr>
        <p:spPr>
          <a:xfrm>
            <a:off x="518738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474" name="Google Shape;730;p271"/>
          <p:cNvSpPr txBox="1">
            <a:spLocks noGrp="1"/>
          </p:cNvSpPr>
          <p:nvPr>
            <p:ph type="body" idx="8"/>
          </p:nvPr>
        </p:nvSpPr>
        <p:spPr>
          <a:xfrm>
            <a:off x="712472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486" name="Shape 731"/>
        <p:cNvGrpSpPr/>
        <p:nvPr/>
      </p:nvGrpSpPr>
      <p:grpSpPr>
        <a:xfrm>
          <a:off x="0" y="0"/>
          <a:ext cx="0" cy="0"/>
          <a:chOff x="0" y="0"/>
          <a:chExt cx="0" cy="0"/>
        </a:xfrm>
      </p:grpSpPr>
      <p:pic>
        <p:nvPicPr>
          <p:cNvPr id="2097609" name="Google Shape;732;p27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2036" name="Google Shape;733;p27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037" name="Google Shape;734;p27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cxnSp>
        <p:nvCxnSpPr>
          <p:cNvPr id="3146157" name="Google Shape;735;p272"/>
          <p:cNvCxnSpPr>
            <a:cxnSpLocks/>
            <a:stCxn id="1052038" idx="4"/>
          </p:cNvCxnSpPr>
          <p:nvPr/>
        </p:nvCxnSpPr>
        <p:spPr>
          <a:xfrm flipH="1">
            <a:off x="4571101" y="1243762"/>
            <a:ext cx="900" cy="3899700"/>
          </a:xfrm>
          <a:prstGeom prst="straightConnector1"/>
          <a:noFill/>
          <a:ln w="19050" cap="flat" cmpd="sng">
            <a:solidFill>
              <a:srgbClr val="D8D8D8"/>
            </a:solidFill>
            <a:prstDash val="dash"/>
            <a:round/>
            <a:headEnd type="none" w="sm" len="sm"/>
            <a:tailEnd type="none" w="sm" len="sm"/>
          </a:ln>
        </p:spPr>
      </p:cxnSp>
      <p:sp>
        <p:nvSpPr>
          <p:cNvPr id="1052038" name="Google Shape;736;p272"/>
          <p:cNvSpPr/>
          <p:nvPr/>
        </p:nvSpPr>
        <p:spPr>
          <a:xfrm>
            <a:off x="4387355" y="874471"/>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52039" name="Google Shape;737;p272"/>
          <p:cNvSpPr/>
          <p:nvPr/>
        </p:nvSpPr>
        <p:spPr>
          <a:xfrm>
            <a:off x="4387355" y="1481023"/>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52040" name="Google Shape;738;p272"/>
          <p:cNvSpPr/>
          <p:nvPr/>
        </p:nvSpPr>
        <p:spPr>
          <a:xfrm>
            <a:off x="4387355" y="2087575"/>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52041" name="Google Shape;739;p272"/>
          <p:cNvSpPr/>
          <p:nvPr/>
        </p:nvSpPr>
        <p:spPr>
          <a:xfrm>
            <a:off x="4387355" y="2694127"/>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52042" name="Google Shape;740;p272"/>
          <p:cNvSpPr/>
          <p:nvPr/>
        </p:nvSpPr>
        <p:spPr>
          <a:xfrm>
            <a:off x="4387355" y="3300679"/>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52043" name="Google Shape;741;p272"/>
          <p:cNvSpPr/>
          <p:nvPr/>
        </p:nvSpPr>
        <p:spPr>
          <a:xfrm>
            <a:off x="4387355" y="3907231"/>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52044" name="Google Shape;742;p272"/>
          <p:cNvSpPr/>
          <p:nvPr/>
        </p:nvSpPr>
        <p:spPr>
          <a:xfrm>
            <a:off x="4387355" y="4513786"/>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52045" name="Google Shape;743;p272"/>
          <p:cNvSpPr txBox="1">
            <a:spLocks noGrp="1"/>
          </p:cNvSpPr>
          <p:nvPr>
            <p:ph type="body" idx="1"/>
          </p:nvPr>
        </p:nvSpPr>
        <p:spPr>
          <a:xfrm>
            <a:off x="4940352" y="15055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046" name="Google Shape;744;p272"/>
          <p:cNvSpPr txBox="1">
            <a:spLocks noGrp="1"/>
          </p:cNvSpPr>
          <p:nvPr>
            <p:ph type="body" idx="2"/>
          </p:nvPr>
        </p:nvSpPr>
        <p:spPr>
          <a:xfrm>
            <a:off x="4940352" y="2718701"/>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047" name="Google Shape;745;p272"/>
          <p:cNvSpPr txBox="1">
            <a:spLocks noGrp="1"/>
          </p:cNvSpPr>
          <p:nvPr>
            <p:ph type="body" idx="3"/>
          </p:nvPr>
        </p:nvSpPr>
        <p:spPr>
          <a:xfrm>
            <a:off x="4940352" y="39310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048" name="Google Shape;746;p272"/>
          <p:cNvSpPr txBox="1">
            <a:spLocks noGrp="1"/>
          </p:cNvSpPr>
          <p:nvPr>
            <p:ph type="body" idx="4"/>
          </p:nvPr>
        </p:nvSpPr>
        <p:spPr>
          <a:xfrm>
            <a:off x="608049" y="899045"/>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049" name="Google Shape;747;p272"/>
          <p:cNvSpPr txBox="1">
            <a:spLocks noGrp="1"/>
          </p:cNvSpPr>
          <p:nvPr>
            <p:ph type="body" idx="5"/>
          </p:nvPr>
        </p:nvSpPr>
        <p:spPr>
          <a:xfrm>
            <a:off x="608049" y="2118232"/>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050" name="Google Shape;748;p272"/>
          <p:cNvSpPr txBox="1">
            <a:spLocks noGrp="1"/>
          </p:cNvSpPr>
          <p:nvPr>
            <p:ph type="body" idx="6"/>
          </p:nvPr>
        </p:nvSpPr>
        <p:spPr>
          <a:xfrm>
            <a:off x="608049" y="3325253"/>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051" name="Google Shape;749;p272"/>
          <p:cNvSpPr txBox="1">
            <a:spLocks noGrp="1"/>
          </p:cNvSpPr>
          <p:nvPr>
            <p:ph type="body" idx="7"/>
          </p:nvPr>
        </p:nvSpPr>
        <p:spPr>
          <a:xfrm>
            <a:off x="608049" y="4538360"/>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393" name="Shape 750"/>
        <p:cNvGrpSpPr/>
        <p:nvPr/>
      </p:nvGrpSpPr>
      <p:grpSpPr>
        <a:xfrm>
          <a:off x="0" y="0"/>
          <a:ext cx="0" cy="0"/>
          <a:chOff x="0" y="0"/>
          <a:chExt cx="0" cy="0"/>
        </a:xfrm>
      </p:grpSpPr>
      <p:pic>
        <p:nvPicPr>
          <p:cNvPr id="2097558" name="Google Shape;751;p27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1711" name="Google Shape;752;p27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712" name="Google Shape;753;p27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cxnSp>
        <p:nvCxnSpPr>
          <p:cNvPr id="3146125" name="Google Shape;754;p273"/>
          <p:cNvCxnSpPr>
            <a:cxnSpLocks/>
            <a:stCxn id="1051713" idx="4"/>
          </p:cNvCxnSpPr>
          <p:nvPr/>
        </p:nvCxnSpPr>
        <p:spPr>
          <a:xfrm flipH="1">
            <a:off x="4571101" y="1243762"/>
            <a:ext cx="900" cy="3899700"/>
          </a:xfrm>
          <a:prstGeom prst="straightConnector1"/>
          <a:noFill/>
          <a:ln w="19050" cap="flat" cmpd="sng">
            <a:solidFill>
              <a:srgbClr val="D8D8D8"/>
            </a:solidFill>
            <a:prstDash val="dash"/>
            <a:round/>
            <a:headEnd type="none" w="sm" len="sm"/>
            <a:tailEnd type="none" w="sm" len="sm"/>
          </a:ln>
        </p:spPr>
      </p:cxnSp>
      <p:sp>
        <p:nvSpPr>
          <p:cNvPr id="1051713" name="Google Shape;755;p273"/>
          <p:cNvSpPr/>
          <p:nvPr/>
        </p:nvSpPr>
        <p:spPr>
          <a:xfrm>
            <a:off x="4387355" y="874471"/>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51714" name="Google Shape;756;p273"/>
          <p:cNvSpPr/>
          <p:nvPr/>
        </p:nvSpPr>
        <p:spPr>
          <a:xfrm>
            <a:off x="4387355" y="1481023"/>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51715" name="Google Shape;757;p273"/>
          <p:cNvSpPr/>
          <p:nvPr/>
        </p:nvSpPr>
        <p:spPr>
          <a:xfrm>
            <a:off x="4387355" y="2087575"/>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51716" name="Google Shape;758;p273"/>
          <p:cNvSpPr/>
          <p:nvPr/>
        </p:nvSpPr>
        <p:spPr>
          <a:xfrm>
            <a:off x="4387355" y="2694127"/>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51717" name="Google Shape;759;p273"/>
          <p:cNvSpPr/>
          <p:nvPr/>
        </p:nvSpPr>
        <p:spPr>
          <a:xfrm>
            <a:off x="4387355" y="3300679"/>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51718" name="Google Shape;760;p273"/>
          <p:cNvSpPr/>
          <p:nvPr/>
        </p:nvSpPr>
        <p:spPr>
          <a:xfrm>
            <a:off x="4387355" y="3907231"/>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51719" name="Google Shape;761;p273"/>
          <p:cNvSpPr/>
          <p:nvPr/>
        </p:nvSpPr>
        <p:spPr>
          <a:xfrm>
            <a:off x="4387355" y="4513786"/>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51720" name="Google Shape;762;p273"/>
          <p:cNvSpPr txBox="1">
            <a:spLocks noGrp="1"/>
          </p:cNvSpPr>
          <p:nvPr>
            <p:ph type="body" idx="1"/>
          </p:nvPr>
        </p:nvSpPr>
        <p:spPr>
          <a:xfrm>
            <a:off x="4940352" y="15055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721" name="Google Shape;763;p273"/>
          <p:cNvSpPr txBox="1">
            <a:spLocks noGrp="1"/>
          </p:cNvSpPr>
          <p:nvPr>
            <p:ph type="body" idx="2"/>
          </p:nvPr>
        </p:nvSpPr>
        <p:spPr>
          <a:xfrm>
            <a:off x="4940352" y="2718701"/>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722" name="Google Shape;764;p273"/>
          <p:cNvSpPr txBox="1">
            <a:spLocks noGrp="1"/>
          </p:cNvSpPr>
          <p:nvPr>
            <p:ph type="body" idx="3"/>
          </p:nvPr>
        </p:nvSpPr>
        <p:spPr>
          <a:xfrm>
            <a:off x="4940352" y="39310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723" name="Google Shape;765;p273"/>
          <p:cNvSpPr txBox="1">
            <a:spLocks noGrp="1"/>
          </p:cNvSpPr>
          <p:nvPr>
            <p:ph type="body" idx="4"/>
          </p:nvPr>
        </p:nvSpPr>
        <p:spPr>
          <a:xfrm>
            <a:off x="608049" y="899045"/>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724" name="Google Shape;766;p273"/>
          <p:cNvSpPr txBox="1">
            <a:spLocks noGrp="1"/>
          </p:cNvSpPr>
          <p:nvPr>
            <p:ph type="body" idx="5"/>
          </p:nvPr>
        </p:nvSpPr>
        <p:spPr>
          <a:xfrm>
            <a:off x="608049" y="2118232"/>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725" name="Google Shape;767;p273"/>
          <p:cNvSpPr txBox="1">
            <a:spLocks noGrp="1"/>
          </p:cNvSpPr>
          <p:nvPr>
            <p:ph type="body" idx="6"/>
          </p:nvPr>
        </p:nvSpPr>
        <p:spPr>
          <a:xfrm>
            <a:off x="608049" y="3325253"/>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726" name="Google Shape;768;p273"/>
          <p:cNvSpPr txBox="1">
            <a:spLocks noGrp="1"/>
          </p:cNvSpPr>
          <p:nvPr>
            <p:ph type="body" idx="7"/>
          </p:nvPr>
        </p:nvSpPr>
        <p:spPr>
          <a:xfrm>
            <a:off x="608049" y="4538360"/>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219" name="Shape 769"/>
        <p:cNvGrpSpPr/>
        <p:nvPr/>
      </p:nvGrpSpPr>
      <p:grpSpPr>
        <a:xfrm>
          <a:off x="0" y="0"/>
          <a:ext cx="0" cy="0"/>
          <a:chOff x="0" y="0"/>
          <a:chExt cx="0" cy="0"/>
        </a:xfrm>
      </p:grpSpPr>
      <p:pic>
        <p:nvPicPr>
          <p:cNvPr id="2097486" name="Google Shape;770;p27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1085" name="Google Shape;771;p27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086" name="Google Shape;772;p27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220" name="Google Shape;773;p274"/>
          <p:cNvGrpSpPr/>
          <p:nvPr/>
        </p:nvGrpSpPr>
        <p:grpSpPr>
          <a:xfrm>
            <a:off x="914091" y="752041"/>
            <a:ext cx="7280306" cy="4126450"/>
            <a:chOff x="556442" y="752041"/>
            <a:chExt cx="7280306" cy="4126450"/>
          </a:xfrm>
        </p:grpSpPr>
        <p:cxnSp>
          <p:nvCxnSpPr>
            <p:cNvPr id="3146035" name="Google Shape;774;p274"/>
            <p:cNvCxnSpPr>
              <a:cxnSpLocks/>
              <a:stCxn id="1051087" idx="6"/>
              <a:endCxn id="1051091"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036" name="Google Shape;777;p274"/>
            <p:cNvCxnSpPr>
              <a:cxnSpLocks/>
              <a:stCxn id="1051087" idx="6"/>
              <a:endCxn id="1051097"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037" name="Google Shape;779;p274"/>
            <p:cNvCxnSpPr>
              <a:cxnSpLocks/>
              <a:stCxn id="1051087" idx="6"/>
              <a:endCxn id="105110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038" name="Google Shape;781;p274"/>
            <p:cNvCxnSpPr>
              <a:cxnSpLocks/>
              <a:stCxn id="1051087" idx="6"/>
              <a:endCxn id="1051109"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039" name="Google Shape;783;p274"/>
            <p:cNvCxnSpPr>
              <a:cxnSpLocks/>
              <a:stCxn id="1051087" idx="6"/>
              <a:endCxn id="1051106"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040" name="Google Shape;785;p274"/>
            <p:cNvCxnSpPr>
              <a:cxnSpLocks/>
              <a:stCxn id="1051087" idx="6"/>
              <a:endCxn id="1051103"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041" name="Google Shape;787;p274"/>
            <p:cNvCxnSpPr>
              <a:cxnSpLocks/>
              <a:stCxn id="1051087" idx="6"/>
              <a:endCxn id="1051094"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1221" name="Google Shape;789;p274"/>
            <p:cNvGrpSpPr/>
            <p:nvPr/>
          </p:nvGrpSpPr>
          <p:grpSpPr>
            <a:xfrm>
              <a:off x="556442" y="1526794"/>
              <a:ext cx="2576946" cy="2576946"/>
              <a:chOff x="941492" y="1686560"/>
              <a:chExt cx="1876213" cy="1876213"/>
            </a:xfrm>
          </p:grpSpPr>
          <p:sp>
            <p:nvSpPr>
              <p:cNvPr id="1051087" name="Google Shape;775;p274"/>
              <p:cNvSpPr/>
              <p:nvPr/>
            </p:nvSpPr>
            <p:spPr>
              <a:xfrm>
                <a:off x="941492" y="1686560"/>
                <a:ext cx="1876213" cy="1876213"/>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088" name="Google Shape;790;p274"/>
              <p:cNvSpPr/>
              <p:nvPr/>
            </p:nvSpPr>
            <p:spPr>
              <a:xfrm>
                <a:off x="1074172" y="1819240"/>
                <a:ext cx="1610853" cy="1610853"/>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51089" name="Google Shape;791;p274"/>
            <p:cNvSpPr/>
            <p:nvPr/>
          </p:nvSpPr>
          <p:spPr>
            <a:xfrm>
              <a:off x="4529278" y="752041"/>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51090" name="Google Shape;792;p274"/>
            <p:cNvSpPr/>
            <p:nvPr/>
          </p:nvSpPr>
          <p:spPr>
            <a:xfrm>
              <a:off x="4076310" y="75204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51091" name="Google Shape;776;p274"/>
            <p:cNvSpPr/>
            <p:nvPr/>
          </p:nvSpPr>
          <p:spPr>
            <a:xfrm rot="-5400000">
              <a:off x="3941773" y="927732"/>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092" name="Google Shape;793;p274"/>
            <p:cNvSpPr/>
            <p:nvPr/>
          </p:nvSpPr>
          <p:spPr>
            <a:xfrm>
              <a:off x="4529278" y="136015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51093" name="Google Shape;794;p274"/>
            <p:cNvSpPr/>
            <p:nvPr/>
          </p:nvSpPr>
          <p:spPr>
            <a:xfrm>
              <a:off x="4076309" y="136003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51094" name="Google Shape;788;p274"/>
            <p:cNvSpPr/>
            <p:nvPr/>
          </p:nvSpPr>
          <p:spPr>
            <a:xfrm rot="-5400000">
              <a:off x="3941772" y="1535783"/>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095" name="Google Shape;795;p274"/>
            <p:cNvSpPr/>
            <p:nvPr/>
          </p:nvSpPr>
          <p:spPr>
            <a:xfrm>
              <a:off x="4529278" y="1968387"/>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51096" name="Google Shape;796;p274"/>
            <p:cNvSpPr/>
            <p:nvPr/>
          </p:nvSpPr>
          <p:spPr>
            <a:xfrm>
              <a:off x="4076308" y="196814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51097" name="Google Shape;778;p274"/>
            <p:cNvSpPr/>
            <p:nvPr/>
          </p:nvSpPr>
          <p:spPr>
            <a:xfrm rot="-5400000">
              <a:off x="3941771" y="2143956"/>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098" name="Google Shape;797;p274"/>
            <p:cNvSpPr/>
            <p:nvPr/>
          </p:nvSpPr>
          <p:spPr>
            <a:xfrm>
              <a:off x="4529278" y="257674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51099" name="Google Shape;798;p274"/>
            <p:cNvSpPr/>
            <p:nvPr/>
          </p:nvSpPr>
          <p:spPr>
            <a:xfrm>
              <a:off x="4076307" y="2576377"/>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51100" name="Google Shape;780;p274"/>
            <p:cNvSpPr/>
            <p:nvPr/>
          </p:nvSpPr>
          <p:spPr>
            <a:xfrm rot="-5400000">
              <a:off x="3941770" y="2752251"/>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101" name="Google Shape;799;p274"/>
            <p:cNvSpPr/>
            <p:nvPr/>
          </p:nvSpPr>
          <p:spPr>
            <a:xfrm>
              <a:off x="4529278" y="3185221"/>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51102" name="Google Shape;800;p274"/>
            <p:cNvSpPr/>
            <p:nvPr/>
          </p:nvSpPr>
          <p:spPr>
            <a:xfrm>
              <a:off x="4076306" y="318473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51103" name="Google Shape;786;p274"/>
            <p:cNvSpPr/>
            <p:nvPr/>
          </p:nvSpPr>
          <p:spPr>
            <a:xfrm rot="-5400000">
              <a:off x="3941769" y="3360668"/>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104" name="Google Shape;801;p274"/>
            <p:cNvSpPr/>
            <p:nvPr/>
          </p:nvSpPr>
          <p:spPr>
            <a:xfrm>
              <a:off x="4529278" y="3793821"/>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51105" name="Google Shape;802;p274"/>
            <p:cNvSpPr/>
            <p:nvPr/>
          </p:nvSpPr>
          <p:spPr>
            <a:xfrm>
              <a:off x="4076305" y="379321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51106" name="Google Shape;784;p274"/>
            <p:cNvSpPr/>
            <p:nvPr/>
          </p:nvSpPr>
          <p:spPr>
            <a:xfrm rot="-5400000">
              <a:off x="3941768" y="396920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107" name="Google Shape;803;p274"/>
            <p:cNvSpPr/>
            <p:nvPr/>
          </p:nvSpPr>
          <p:spPr>
            <a:xfrm>
              <a:off x="4529278" y="4402542"/>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51108" name="Google Shape;804;p274"/>
            <p:cNvSpPr/>
            <p:nvPr/>
          </p:nvSpPr>
          <p:spPr>
            <a:xfrm>
              <a:off x="4076304" y="4401810"/>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51109" name="Google Shape;782;p274"/>
            <p:cNvSpPr/>
            <p:nvPr/>
          </p:nvSpPr>
          <p:spPr>
            <a:xfrm rot="-5400000">
              <a:off x="3941767" y="457786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51110" name="Google Shape;805;p274"/>
          <p:cNvSpPr txBox="1">
            <a:spLocks noGrp="1"/>
          </p:cNvSpPr>
          <p:nvPr>
            <p:ph type="body" idx="1"/>
          </p:nvPr>
        </p:nvSpPr>
        <p:spPr>
          <a:xfrm>
            <a:off x="1345189" y="26542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111" name="Google Shape;806;p274"/>
          <p:cNvSpPr txBox="1">
            <a:spLocks noGrp="1"/>
          </p:cNvSpPr>
          <p:nvPr>
            <p:ph type="body" idx="2"/>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112" name="Google Shape;807;p274"/>
          <p:cNvSpPr txBox="1">
            <a:spLocks noGrp="1"/>
          </p:cNvSpPr>
          <p:nvPr>
            <p:ph type="body" idx="3"/>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113" name="Google Shape;808;p274"/>
          <p:cNvSpPr txBox="1">
            <a:spLocks noGrp="1"/>
          </p:cNvSpPr>
          <p:nvPr>
            <p:ph type="body" idx="4"/>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114" name="Google Shape;809;p274"/>
          <p:cNvSpPr txBox="1">
            <a:spLocks noGrp="1"/>
          </p:cNvSpPr>
          <p:nvPr>
            <p:ph type="body" idx="5"/>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115" name="Google Shape;810;p274"/>
          <p:cNvSpPr txBox="1">
            <a:spLocks noGrp="1"/>
          </p:cNvSpPr>
          <p:nvPr>
            <p:ph type="body" idx="6"/>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116" name="Google Shape;811;p274"/>
          <p:cNvSpPr txBox="1">
            <a:spLocks noGrp="1"/>
          </p:cNvSpPr>
          <p:nvPr>
            <p:ph type="body" idx="7"/>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117" name="Google Shape;812;p274"/>
          <p:cNvSpPr txBox="1">
            <a:spLocks noGrp="1"/>
          </p:cNvSpPr>
          <p:nvPr>
            <p:ph type="body" idx="8"/>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371" name="Shape 813"/>
        <p:cNvGrpSpPr/>
        <p:nvPr/>
      </p:nvGrpSpPr>
      <p:grpSpPr>
        <a:xfrm>
          <a:off x="0" y="0"/>
          <a:ext cx="0" cy="0"/>
          <a:chOff x="0" y="0"/>
          <a:chExt cx="0" cy="0"/>
        </a:xfrm>
      </p:grpSpPr>
      <p:pic>
        <p:nvPicPr>
          <p:cNvPr id="2097551" name="Google Shape;814;p27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1614" name="Google Shape;815;p27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615" name="Google Shape;816;p27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372" name="Google Shape;817;p275"/>
          <p:cNvGrpSpPr/>
          <p:nvPr/>
        </p:nvGrpSpPr>
        <p:grpSpPr>
          <a:xfrm>
            <a:off x="914091" y="752041"/>
            <a:ext cx="7280306" cy="4126450"/>
            <a:chOff x="556442" y="752041"/>
            <a:chExt cx="7280306" cy="4126450"/>
          </a:xfrm>
        </p:grpSpPr>
        <p:cxnSp>
          <p:nvCxnSpPr>
            <p:cNvPr id="3146109" name="Google Shape;818;p275"/>
            <p:cNvCxnSpPr>
              <a:cxnSpLocks/>
              <a:stCxn id="1051616" idx="6"/>
              <a:endCxn id="10516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110" name="Google Shape;821;p275"/>
            <p:cNvCxnSpPr>
              <a:cxnSpLocks/>
              <a:stCxn id="1051616" idx="6"/>
              <a:endCxn id="1051626"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111" name="Google Shape;823;p275"/>
            <p:cNvCxnSpPr>
              <a:cxnSpLocks/>
              <a:stCxn id="1051616" idx="6"/>
              <a:endCxn id="1051629"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112" name="Google Shape;825;p275"/>
            <p:cNvCxnSpPr>
              <a:cxnSpLocks/>
              <a:stCxn id="1051616" idx="6"/>
              <a:endCxn id="1051638"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113" name="Google Shape;827;p275"/>
            <p:cNvCxnSpPr>
              <a:cxnSpLocks/>
              <a:stCxn id="1051616" idx="6"/>
              <a:endCxn id="1051635"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114" name="Google Shape;829;p275"/>
            <p:cNvCxnSpPr>
              <a:cxnSpLocks/>
              <a:stCxn id="1051616" idx="6"/>
              <a:endCxn id="1051632"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115" name="Google Shape;831;p275"/>
            <p:cNvCxnSpPr>
              <a:cxnSpLocks/>
              <a:stCxn id="1051616" idx="6"/>
              <a:endCxn id="1051623"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1373" name="Google Shape;833;p275"/>
            <p:cNvGrpSpPr/>
            <p:nvPr/>
          </p:nvGrpSpPr>
          <p:grpSpPr>
            <a:xfrm>
              <a:off x="556442" y="1526794"/>
              <a:ext cx="2576946" cy="2576946"/>
              <a:chOff x="941492" y="1686560"/>
              <a:chExt cx="1876213" cy="1876213"/>
            </a:xfrm>
          </p:grpSpPr>
          <p:sp>
            <p:nvSpPr>
              <p:cNvPr id="1051616" name="Google Shape;819;p275"/>
              <p:cNvSpPr/>
              <p:nvPr/>
            </p:nvSpPr>
            <p:spPr>
              <a:xfrm>
                <a:off x="941492" y="1686560"/>
                <a:ext cx="1876213" cy="1876213"/>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617" name="Google Shape;834;p275"/>
              <p:cNvSpPr/>
              <p:nvPr/>
            </p:nvSpPr>
            <p:spPr>
              <a:xfrm>
                <a:off x="1074172" y="1819240"/>
                <a:ext cx="1610853" cy="1610853"/>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51618" name="Google Shape;835;p275"/>
            <p:cNvSpPr/>
            <p:nvPr/>
          </p:nvSpPr>
          <p:spPr>
            <a:xfrm>
              <a:off x="4529278" y="752041"/>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51619" name="Google Shape;836;p275"/>
            <p:cNvSpPr/>
            <p:nvPr/>
          </p:nvSpPr>
          <p:spPr>
            <a:xfrm>
              <a:off x="4076310" y="75204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51620" name="Google Shape;820;p275"/>
            <p:cNvSpPr/>
            <p:nvPr/>
          </p:nvSpPr>
          <p:spPr>
            <a:xfrm rot="-5400000">
              <a:off x="3941773" y="927732"/>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621" name="Google Shape;837;p275"/>
            <p:cNvSpPr/>
            <p:nvPr/>
          </p:nvSpPr>
          <p:spPr>
            <a:xfrm>
              <a:off x="4529278" y="136015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51622" name="Google Shape;838;p275"/>
            <p:cNvSpPr/>
            <p:nvPr/>
          </p:nvSpPr>
          <p:spPr>
            <a:xfrm>
              <a:off x="4076309" y="136003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51623" name="Google Shape;832;p275"/>
            <p:cNvSpPr/>
            <p:nvPr/>
          </p:nvSpPr>
          <p:spPr>
            <a:xfrm rot="-5400000">
              <a:off x="3941772" y="1535783"/>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624" name="Google Shape;839;p275"/>
            <p:cNvSpPr/>
            <p:nvPr/>
          </p:nvSpPr>
          <p:spPr>
            <a:xfrm>
              <a:off x="4529278" y="1968387"/>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51625" name="Google Shape;840;p275"/>
            <p:cNvSpPr/>
            <p:nvPr/>
          </p:nvSpPr>
          <p:spPr>
            <a:xfrm>
              <a:off x="4076308" y="196814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51626" name="Google Shape;822;p275"/>
            <p:cNvSpPr/>
            <p:nvPr/>
          </p:nvSpPr>
          <p:spPr>
            <a:xfrm rot="-5400000">
              <a:off x="3941771" y="2143956"/>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627" name="Google Shape;841;p275"/>
            <p:cNvSpPr/>
            <p:nvPr/>
          </p:nvSpPr>
          <p:spPr>
            <a:xfrm>
              <a:off x="4529278" y="257674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51628" name="Google Shape;842;p275"/>
            <p:cNvSpPr/>
            <p:nvPr/>
          </p:nvSpPr>
          <p:spPr>
            <a:xfrm>
              <a:off x="4076307" y="2576377"/>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51629" name="Google Shape;824;p275"/>
            <p:cNvSpPr/>
            <p:nvPr/>
          </p:nvSpPr>
          <p:spPr>
            <a:xfrm rot="-5400000">
              <a:off x="3941770" y="2752251"/>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630" name="Google Shape;843;p275"/>
            <p:cNvSpPr/>
            <p:nvPr/>
          </p:nvSpPr>
          <p:spPr>
            <a:xfrm>
              <a:off x="4529278" y="3185221"/>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51631" name="Google Shape;844;p275"/>
            <p:cNvSpPr/>
            <p:nvPr/>
          </p:nvSpPr>
          <p:spPr>
            <a:xfrm>
              <a:off x="4076306" y="318473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51632" name="Google Shape;830;p275"/>
            <p:cNvSpPr/>
            <p:nvPr/>
          </p:nvSpPr>
          <p:spPr>
            <a:xfrm rot="-5400000">
              <a:off x="3941769" y="3360668"/>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633" name="Google Shape;845;p275"/>
            <p:cNvSpPr/>
            <p:nvPr/>
          </p:nvSpPr>
          <p:spPr>
            <a:xfrm>
              <a:off x="4529278" y="3793821"/>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51634" name="Google Shape;846;p275"/>
            <p:cNvSpPr/>
            <p:nvPr/>
          </p:nvSpPr>
          <p:spPr>
            <a:xfrm>
              <a:off x="4076305" y="379321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51635" name="Google Shape;828;p275"/>
            <p:cNvSpPr/>
            <p:nvPr/>
          </p:nvSpPr>
          <p:spPr>
            <a:xfrm rot="-5400000">
              <a:off x="3941768" y="396920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636" name="Google Shape;847;p275"/>
            <p:cNvSpPr/>
            <p:nvPr/>
          </p:nvSpPr>
          <p:spPr>
            <a:xfrm>
              <a:off x="4529278" y="4402542"/>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51637" name="Google Shape;848;p275"/>
            <p:cNvSpPr/>
            <p:nvPr/>
          </p:nvSpPr>
          <p:spPr>
            <a:xfrm>
              <a:off x="4076304" y="4401810"/>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51638" name="Google Shape;826;p275"/>
            <p:cNvSpPr/>
            <p:nvPr/>
          </p:nvSpPr>
          <p:spPr>
            <a:xfrm rot="-5400000">
              <a:off x="3941767" y="457786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51639" name="Google Shape;849;p275"/>
          <p:cNvSpPr txBox="1">
            <a:spLocks noGrp="1"/>
          </p:cNvSpPr>
          <p:nvPr>
            <p:ph type="body" idx="1"/>
          </p:nvPr>
        </p:nvSpPr>
        <p:spPr>
          <a:xfrm>
            <a:off x="1345189" y="26542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640" name="Google Shape;850;p275"/>
          <p:cNvSpPr txBox="1">
            <a:spLocks noGrp="1"/>
          </p:cNvSpPr>
          <p:nvPr>
            <p:ph type="body" idx="2"/>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641" name="Google Shape;851;p275"/>
          <p:cNvSpPr txBox="1">
            <a:spLocks noGrp="1"/>
          </p:cNvSpPr>
          <p:nvPr>
            <p:ph type="body" idx="3"/>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642" name="Google Shape;852;p275"/>
          <p:cNvSpPr txBox="1">
            <a:spLocks noGrp="1"/>
          </p:cNvSpPr>
          <p:nvPr>
            <p:ph type="body" idx="4"/>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643" name="Google Shape;853;p275"/>
          <p:cNvSpPr txBox="1">
            <a:spLocks noGrp="1"/>
          </p:cNvSpPr>
          <p:nvPr>
            <p:ph type="body" idx="5"/>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644" name="Google Shape;854;p275"/>
          <p:cNvSpPr txBox="1">
            <a:spLocks noGrp="1"/>
          </p:cNvSpPr>
          <p:nvPr>
            <p:ph type="body" idx="6"/>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645" name="Google Shape;855;p275"/>
          <p:cNvSpPr txBox="1">
            <a:spLocks noGrp="1"/>
          </p:cNvSpPr>
          <p:nvPr>
            <p:ph type="body" idx="7"/>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646" name="Google Shape;856;p275"/>
          <p:cNvSpPr txBox="1">
            <a:spLocks noGrp="1"/>
          </p:cNvSpPr>
          <p:nvPr>
            <p:ph type="body" idx="8"/>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241" name="Shape 857"/>
        <p:cNvGrpSpPr/>
        <p:nvPr/>
      </p:nvGrpSpPr>
      <p:grpSpPr>
        <a:xfrm>
          <a:off x="0" y="0"/>
          <a:ext cx="0" cy="0"/>
          <a:chOff x="0" y="0"/>
          <a:chExt cx="0" cy="0"/>
        </a:xfrm>
      </p:grpSpPr>
      <p:sp>
        <p:nvSpPr>
          <p:cNvPr id="1051201" name="Google Shape;858;p276"/>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507" name="Google Shape;859;p27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1202" name="Google Shape;860;p27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203" name="Google Shape;861;p27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242" name="Google Shape;862;p276"/>
          <p:cNvGrpSpPr/>
          <p:nvPr/>
        </p:nvGrpSpPr>
        <p:grpSpPr>
          <a:xfrm>
            <a:off x="716012" y="759582"/>
            <a:ext cx="3556067" cy="4132337"/>
            <a:chOff x="520700" y="759582"/>
            <a:chExt cx="3556067" cy="4132337"/>
          </a:xfrm>
        </p:grpSpPr>
        <p:cxnSp>
          <p:nvCxnSpPr>
            <p:cNvPr id="3146049" name="Google Shape;863;p276"/>
            <p:cNvCxnSpPr>
              <a:cxnSpLocks/>
              <a:stCxn id="1051204" idx="6"/>
              <a:endCxn id="105120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050" name="Google Shape;866;p276"/>
            <p:cNvCxnSpPr>
              <a:cxnSpLocks/>
              <a:stCxn id="1051204" idx="6"/>
              <a:endCxn id="105120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051" name="Google Shape;868;p276"/>
            <p:cNvCxnSpPr>
              <a:cxnSpLocks/>
              <a:stCxn id="1051204" idx="6"/>
              <a:endCxn id="10512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052" name="Google Shape;870;p276"/>
            <p:cNvCxnSpPr>
              <a:cxnSpLocks/>
              <a:stCxn id="1051204" idx="6"/>
              <a:endCxn id="1051217"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053" name="Google Shape;872;p276"/>
            <p:cNvCxnSpPr>
              <a:cxnSpLocks/>
              <a:stCxn id="1051204" idx="6"/>
              <a:endCxn id="105121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054" name="Google Shape;874;p276"/>
            <p:cNvCxnSpPr>
              <a:cxnSpLocks/>
              <a:stCxn id="1051204" idx="6"/>
              <a:endCxn id="105120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055" name="Google Shape;876;p276"/>
            <p:cNvCxnSpPr>
              <a:cxnSpLocks/>
              <a:endCxn id="1051215"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51204" name="Google Shape;864;p276"/>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1243" name="Google Shape;878;p276"/>
            <p:cNvGrpSpPr/>
            <p:nvPr/>
          </p:nvGrpSpPr>
          <p:grpSpPr>
            <a:xfrm>
              <a:off x="3420306" y="759582"/>
              <a:ext cx="656461" cy="4132337"/>
              <a:chOff x="3522182" y="752447"/>
              <a:chExt cx="656468" cy="4132036"/>
            </a:xfrm>
          </p:grpSpPr>
          <p:grpSp>
            <p:nvGrpSpPr>
              <p:cNvPr id="1244" name="Google Shape;879;p276"/>
              <p:cNvGrpSpPr/>
              <p:nvPr/>
            </p:nvGrpSpPr>
            <p:grpSpPr>
              <a:xfrm>
                <a:off x="3522182" y="752447"/>
                <a:ext cx="656468" cy="419144"/>
                <a:chOff x="3522182" y="782927"/>
                <a:chExt cx="656468" cy="419144"/>
              </a:xfrm>
            </p:grpSpPr>
            <p:sp>
              <p:nvSpPr>
                <p:cNvPr id="1051205" name="Google Shape;865;p276"/>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206" name="Google Shape;880;p276"/>
                <p:cNvSpPr/>
                <p:nvPr/>
              </p:nvSpPr>
              <p:spPr>
                <a:xfrm>
                  <a:off x="3759471" y="782927"/>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1</a:t>
                  </a:r>
                </a:p>
              </p:txBody>
            </p:sp>
          </p:grpSp>
          <p:grpSp>
            <p:nvGrpSpPr>
              <p:cNvPr id="1245" name="Google Shape;881;p276"/>
              <p:cNvGrpSpPr/>
              <p:nvPr/>
            </p:nvGrpSpPr>
            <p:grpSpPr>
              <a:xfrm>
                <a:off x="3522182" y="1371527"/>
                <a:ext cx="656467" cy="419144"/>
                <a:chOff x="3522182" y="1395657"/>
                <a:chExt cx="656467" cy="419144"/>
              </a:xfrm>
            </p:grpSpPr>
            <p:sp>
              <p:nvSpPr>
                <p:cNvPr id="1051207" name="Google Shape;867;p276"/>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208" name="Google Shape;882;p276"/>
                <p:cNvSpPr/>
                <p:nvPr/>
              </p:nvSpPr>
              <p:spPr>
                <a:xfrm>
                  <a:off x="3759470" y="139565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2</a:t>
                  </a:r>
                </a:p>
              </p:txBody>
            </p:sp>
          </p:grpSp>
          <p:grpSp>
            <p:nvGrpSpPr>
              <p:cNvPr id="1246" name="Google Shape;883;p276"/>
              <p:cNvGrpSpPr/>
              <p:nvPr/>
            </p:nvGrpSpPr>
            <p:grpSpPr>
              <a:xfrm>
                <a:off x="3522182" y="3228607"/>
                <a:ext cx="656467" cy="417878"/>
                <a:chOff x="3522182" y="3233686"/>
                <a:chExt cx="656467" cy="417878"/>
              </a:xfrm>
            </p:grpSpPr>
            <p:sp>
              <p:nvSpPr>
                <p:cNvPr id="1051209" name="Google Shape;875;p276"/>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210" name="Google Shape;884;p276"/>
                <p:cNvSpPr/>
                <p:nvPr/>
              </p:nvSpPr>
              <p:spPr>
                <a:xfrm>
                  <a:off x="3759470" y="3233686"/>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5</a:t>
                  </a:r>
                </a:p>
              </p:txBody>
            </p:sp>
          </p:grpSp>
          <p:grpSp>
            <p:nvGrpSpPr>
              <p:cNvPr id="1247" name="Google Shape;885;p276"/>
              <p:cNvGrpSpPr/>
              <p:nvPr/>
            </p:nvGrpSpPr>
            <p:grpSpPr>
              <a:xfrm>
                <a:off x="3522182" y="3846259"/>
                <a:ext cx="656467" cy="419144"/>
                <a:chOff x="3522182" y="3844987"/>
                <a:chExt cx="656467" cy="419144"/>
              </a:xfrm>
            </p:grpSpPr>
            <p:sp>
              <p:nvSpPr>
                <p:cNvPr id="1051211" name="Google Shape;873;p276"/>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212" name="Google Shape;886;p276"/>
                <p:cNvSpPr/>
                <p:nvPr/>
              </p:nvSpPr>
              <p:spPr>
                <a:xfrm>
                  <a:off x="3759470" y="384498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6</a:t>
                  </a:r>
                </a:p>
              </p:txBody>
            </p:sp>
          </p:grpSp>
          <p:grpSp>
            <p:nvGrpSpPr>
              <p:cNvPr id="1248" name="Google Shape;887;p276"/>
              <p:cNvGrpSpPr/>
              <p:nvPr/>
            </p:nvGrpSpPr>
            <p:grpSpPr>
              <a:xfrm>
                <a:off x="3522182" y="1990447"/>
                <a:ext cx="656467" cy="417878"/>
                <a:chOff x="3522182" y="2008227"/>
                <a:chExt cx="656467" cy="417878"/>
              </a:xfrm>
            </p:grpSpPr>
            <p:sp>
              <p:nvSpPr>
                <p:cNvPr id="1051213" name="Google Shape;869;p276"/>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214" name="Google Shape;888;p276"/>
                <p:cNvSpPr/>
                <p:nvPr/>
              </p:nvSpPr>
              <p:spPr>
                <a:xfrm>
                  <a:off x="3759470" y="2008227"/>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3</a:t>
                  </a:r>
                </a:p>
              </p:txBody>
            </p:sp>
          </p:grpSp>
          <p:grpSp>
            <p:nvGrpSpPr>
              <p:cNvPr id="1249" name="Google Shape;889;p276"/>
              <p:cNvGrpSpPr/>
              <p:nvPr/>
            </p:nvGrpSpPr>
            <p:grpSpPr>
              <a:xfrm>
                <a:off x="3522182" y="2609527"/>
                <a:ext cx="656467" cy="417878"/>
                <a:chOff x="3522182" y="2620957"/>
                <a:chExt cx="656467" cy="417878"/>
              </a:xfrm>
            </p:grpSpPr>
            <p:sp>
              <p:nvSpPr>
                <p:cNvPr id="1051215" name="Google Shape;877;p276"/>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216" name="Google Shape;890;p276"/>
                <p:cNvSpPr/>
                <p:nvPr/>
              </p:nvSpPr>
              <p:spPr>
                <a:xfrm>
                  <a:off x="3759470" y="2620957"/>
                  <a:ext cx="419179" cy="417878"/>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4</a:t>
                  </a:r>
                </a:p>
              </p:txBody>
            </p:sp>
          </p:grpSp>
          <p:grpSp>
            <p:nvGrpSpPr>
              <p:cNvPr id="1250" name="Google Shape;891;p276"/>
              <p:cNvGrpSpPr/>
              <p:nvPr/>
            </p:nvGrpSpPr>
            <p:grpSpPr>
              <a:xfrm>
                <a:off x="3522182" y="4465339"/>
                <a:ext cx="656467" cy="419144"/>
                <a:chOff x="3522182" y="4457719"/>
                <a:chExt cx="656467" cy="419144"/>
              </a:xfrm>
            </p:grpSpPr>
            <p:sp>
              <p:nvSpPr>
                <p:cNvPr id="1051217" name="Google Shape;871;p276"/>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218" name="Google Shape;892;p276"/>
                <p:cNvSpPr/>
                <p:nvPr/>
              </p:nvSpPr>
              <p:spPr>
                <a:xfrm>
                  <a:off x="3759470" y="4457719"/>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7</a:t>
                  </a:r>
                </a:p>
              </p:txBody>
            </p:sp>
          </p:grpSp>
        </p:grpSp>
      </p:grpSp>
      <p:sp>
        <p:nvSpPr>
          <p:cNvPr id="1051219" name="Google Shape;893;p276"/>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220" name="Google Shape;894;p276"/>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221" name="Google Shape;895;p276"/>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222" name="Google Shape;896;p276"/>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223" name="Google Shape;897;p276"/>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224" name="Google Shape;898;p276"/>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225" name="Google Shape;899;p276"/>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226" name="Google Shape;900;p276"/>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405" name="Shape 901"/>
        <p:cNvGrpSpPr/>
        <p:nvPr/>
      </p:nvGrpSpPr>
      <p:grpSpPr>
        <a:xfrm>
          <a:off x="0" y="0"/>
          <a:ext cx="0" cy="0"/>
          <a:chOff x="0" y="0"/>
          <a:chExt cx="0" cy="0"/>
        </a:xfrm>
      </p:grpSpPr>
      <p:sp>
        <p:nvSpPr>
          <p:cNvPr id="1051759" name="Google Shape;902;p277"/>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571" name="Google Shape;903;p27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1760" name="Google Shape;904;p27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761" name="Google Shape;905;p27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406" name="Google Shape;906;p277"/>
          <p:cNvGrpSpPr/>
          <p:nvPr/>
        </p:nvGrpSpPr>
        <p:grpSpPr>
          <a:xfrm>
            <a:off x="716012" y="759582"/>
            <a:ext cx="3556067" cy="4132337"/>
            <a:chOff x="520700" y="759582"/>
            <a:chExt cx="3556067" cy="4132337"/>
          </a:xfrm>
        </p:grpSpPr>
        <p:cxnSp>
          <p:nvCxnSpPr>
            <p:cNvPr id="3146127" name="Google Shape;907;p277"/>
            <p:cNvCxnSpPr>
              <a:cxnSpLocks/>
              <a:stCxn id="1051762" idx="6"/>
              <a:endCxn id="105176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128" name="Google Shape;910;p277"/>
            <p:cNvCxnSpPr>
              <a:cxnSpLocks/>
              <a:stCxn id="1051762" idx="6"/>
              <a:endCxn id="105176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129" name="Google Shape;912;p277"/>
            <p:cNvCxnSpPr>
              <a:cxnSpLocks/>
              <a:stCxn id="1051762" idx="6"/>
              <a:endCxn id="1051771"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130" name="Google Shape;914;p277"/>
            <p:cNvCxnSpPr>
              <a:cxnSpLocks/>
              <a:stCxn id="1051762" idx="6"/>
              <a:endCxn id="105177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131" name="Google Shape;916;p277"/>
            <p:cNvCxnSpPr>
              <a:cxnSpLocks/>
              <a:stCxn id="1051762" idx="6"/>
              <a:endCxn id="1051769"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132" name="Google Shape;918;p277"/>
            <p:cNvCxnSpPr>
              <a:cxnSpLocks/>
              <a:stCxn id="1051762" idx="6"/>
              <a:endCxn id="1051767"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133" name="Google Shape;920;p277"/>
            <p:cNvCxnSpPr>
              <a:cxnSpLocks/>
              <a:endCxn id="1051773"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51762" name="Google Shape;908;p277"/>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1407" name="Google Shape;922;p277"/>
            <p:cNvGrpSpPr/>
            <p:nvPr/>
          </p:nvGrpSpPr>
          <p:grpSpPr>
            <a:xfrm>
              <a:off x="3420306" y="759582"/>
              <a:ext cx="656461" cy="4132337"/>
              <a:chOff x="3522182" y="752447"/>
              <a:chExt cx="656468" cy="4132036"/>
            </a:xfrm>
          </p:grpSpPr>
          <p:grpSp>
            <p:nvGrpSpPr>
              <p:cNvPr id="1408" name="Google Shape;923;p277"/>
              <p:cNvGrpSpPr/>
              <p:nvPr/>
            </p:nvGrpSpPr>
            <p:grpSpPr>
              <a:xfrm>
                <a:off x="3522182" y="752447"/>
                <a:ext cx="656468" cy="419144"/>
                <a:chOff x="3522182" y="782927"/>
                <a:chExt cx="656468" cy="419144"/>
              </a:xfrm>
            </p:grpSpPr>
            <p:sp>
              <p:nvSpPr>
                <p:cNvPr id="1051763" name="Google Shape;909;p277"/>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764" name="Google Shape;924;p277"/>
                <p:cNvSpPr/>
                <p:nvPr/>
              </p:nvSpPr>
              <p:spPr>
                <a:xfrm>
                  <a:off x="3759471" y="782927"/>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1</a:t>
                  </a:r>
                </a:p>
              </p:txBody>
            </p:sp>
          </p:grpSp>
          <p:grpSp>
            <p:nvGrpSpPr>
              <p:cNvPr id="1409" name="Google Shape;925;p277"/>
              <p:cNvGrpSpPr/>
              <p:nvPr/>
            </p:nvGrpSpPr>
            <p:grpSpPr>
              <a:xfrm>
                <a:off x="3522182" y="1371527"/>
                <a:ext cx="656467" cy="419144"/>
                <a:chOff x="3522182" y="1395657"/>
                <a:chExt cx="656467" cy="419144"/>
              </a:xfrm>
            </p:grpSpPr>
            <p:sp>
              <p:nvSpPr>
                <p:cNvPr id="1051765" name="Google Shape;911;p277"/>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766" name="Google Shape;926;p277"/>
                <p:cNvSpPr/>
                <p:nvPr/>
              </p:nvSpPr>
              <p:spPr>
                <a:xfrm>
                  <a:off x="3759470" y="1395657"/>
                  <a:ext cx="419179" cy="419144"/>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2</a:t>
                  </a:r>
                </a:p>
              </p:txBody>
            </p:sp>
          </p:grpSp>
          <p:grpSp>
            <p:nvGrpSpPr>
              <p:cNvPr id="1410" name="Google Shape;927;p277"/>
              <p:cNvGrpSpPr/>
              <p:nvPr/>
            </p:nvGrpSpPr>
            <p:grpSpPr>
              <a:xfrm>
                <a:off x="3522182" y="3228607"/>
                <a:ext cx="656467" cy="417878"/>
                <a:chOff x="3522182" y="3233686"/>
                <a:chExt cx="656467" cy="417878"/>
              </a:xfrm>
            </p:grpSpPr>
            <p:sp>
              <p:nvSpPr>
                <p:cNvPr id="1051767" name="Google Shape;919;p277"/>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768" name="Google Shape;928;p277"/>
                <p:cNvSpPr/>
                <p:nvPr/>
              </p:nvSpPr>
              <p:spPr>
                <a:xfrm>
                  <a:off x="3759470" y="3233686"/>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5</a:t>
                  </a:r>
                </a:p>
              </p:txBody>
            </p:sp>
          </p:grpSp>
          <p:grpSp>
            <p:nvGrpSpPr>
              <p:cNvPr id="1411" name="Google Shape;929;p277"/>
              <p:cNvGrpSpPr/>
              <p:nvPr/>
            </p:nvGrpSpPr>
            <p:grpSpPr>
              <a:xfrm>
                <a:off x="3522182" y="3846259"/>
                <a:ext cx="656467" cy="419144"/>
                <a:chOff x="3522182" y="3844987"/>
                <a:chExt cx="656467" cy="419144"/>
              </a:xfrm>
            </p:grpSpPr>
            <p:sp>
              <p:nvSpPr>
                <p:cNvPr id="1051769" name="Google Shape;917;p277"/>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770" name="Google Shape;930;p277"/>
                <p:cNvSpPr/>
                <p:nvPr/>
              </p:nvSpPr>
              <p:spPr>
                <a:xfrm>
                  <a:off x="3759470" y="3844987"/>
                  <a:ext cx="419179" cy="419144"/>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6</a:t>
                  </a:r>
                </a:p>
              </p:txBody>
            </p:sp>
          </p:grpSp>
          <p:grpSp>
            <p:nvGrpSpPr>
              <p:cNvPr id="1412" name="Google Shape;931;p277"/>
              <p:cNvGrpSpPr/>
              <p:nvPr/>
            </p:nvGrpSpPr>
            <p:grpSpPr>
              <a:xfrm>
                <a:off x="3522182" y="1990447"/>
                <a:ext cx="656467" cy="417878"/>
                <a:chOff x="3522182" y="2008227"/>
                <a:chExt cx="656467" cy="417878"/>
              </a:xfrm>
            </p:grpSpPr>
            <p:sp>
              <p:nvSpPr>
                <p:cNvPr id="1051771" name="Google Shape;913;p277"/>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772" name="Google Shape;932;p277"/>
                <p:cNvSpPr/>
                <p:nvPr/>
              </p:nvSpPr>
              <p:spPr>
                <a:xfrm>
                  <a:off x="3759470" y="2008227"/>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3</a:t>
                  </a:r>
                </a:p>
              </p:txBody>
            </p:sp>
          </p:grpSp>
          <p:grpSp>
            <p:nvGrpSpPr>
              <p:cNvPr id="1413" name="Google Shape;933;p277"/>
              <p:cNvGrpSpPr/>
              <p:nvPr/>
            </p:nvGrpSpPr>
            <p:grpSpPr>
              <a:xfrm>
                <a:off x="3522182" y="2609527"/>
                <a:ext cx="656467" cy="417878"/>
                <a:chOff x="3522182" y="2620957"/>
                <a:chExt cx="656467" cy="417878"/>
              </a:xfrm>
            </p:grpSpPr>
            <p:sp>
              <p:nvSpPr>
                <p:cNvPr id="1051773" name="Google Shape;921;p277"/>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774" name="Google Shape;934;p277"/>
                <p:cNvSpPr/>
                <p:nvPr/>
              </p:nvSpPr>
              <p:spPr>
                <a:xfrm>
                  <a:off x="3759470" y="2620957"/>
                  <a:ext cx="419179" cy="417878"/>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4</a:t>
                  </a:r>
                </a:p>
              </p:txBody>
            </p:sp>
          </p:grpSp>
          <p:grpSp>
            <p:nvGrpSpPr>
              <p:cNvPr id="1414" name="Google Shape;935;p277"/>
              <p:cNvGrpSpPr/>
              <p:nvPr/>
            </p:nvGrpSpPr>
            <p:grpSpPr>
              <a:xfrm>
                <a:off x="3522182" y="4465339"/>
                <a:ext cx="656467" cy="419144"/>
                <a:chOff x="3522182" y="4457719"/>
                <a:chExt cx="656467" cy="419144"/>
              </a:xfrm>
            </p:grpSpPr>
            <p:sp>
              <p:nvSpPr>
                <p:cNvPr id="1051775" name="Google Shape;915;p277"/>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776" name="Google Shape;936;p277"/>
                <p:cNvSpPr/>
                <p:nvPr/>
              </p:nvSpPr>
              <p:spPr>
                <a:xfrm>
                  <a:off x="3759470" y="4457719"/>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7</a:t>
                  </a:r>
                </a:p>
              </p:txBody>
            </p:sp>
          </p:grpSp>
        </p:grpSp>
      </p:grpSp>
      <p:sp>
        <p:nvSpPr>
          <p:cNvPr id="1051777" name="Google Shape;937;p277"/>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778" name="Google Shape;938;p277"/>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779" name="Google Shape;939;p277"/>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780" name="Google Shape;940;p277"/>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781" name="Google Shape;941;p277"/>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782" name="Google Shape;942;p277"/>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783" name="Google Shape;943;p277"/>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784" name="Google Shape;944;p277"/>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268" name="Shape 945"/>
        <p:cNvGrpSpPr/>
        <p:nvPr/>
      </p:nvGrpSpPr>
      <p:grpSpPr>
        <a:xfrm>
          <a:off x="0" y="0"/>
          <a:ext cx="0" cy="0"/>
          <a:chOff x="0" y="0"/>
          <a:chExt cx="0" cy="0"/>
        </a:xfrm>
      </p:grpSpPr>
      <p:sp>
        <p:nvSpPr>
          <p:cNvPr id="1051306" name="Google Shape;946;p278"/>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524" name="Google Shape;947;p27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1307" name="Google Shape;948;p27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308" name="Google Shape;949;p27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269" name="Google Shape;950;p278"/>
          <p:cNvGrpSpPr/>
          <p:nvPr/>
        </p:nvGrpSpPr>
        <p:grpSpPr>
          <a:xfrm>
            <a:off x="716012" y="759582"/>
            <a:ext cx="3556067" cy="4132337"/>
            <a:chOff x="520700" y="759582"/>
            <a:chExt cx="3556067" cy="4132337"/>
          </a:xfrm>
        </p:grpSpPr>
        <p:cxnSp>
          <p:nvCxnSpPr>
            <p:cNvPr id="3146066" name="Google Shape;951;p278"/>
            <p:cNvCxnSpPr>
              <a:cxnSpLocks/>
              <a:stCxn id="1051309" idx="6"/>
              <a:endCxn id="1051310"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067" name="Google Shape;954;p278"/>
            <p:cNvCxnSpPr>
              <a:cxnSpLocks/>
              <a:stCxn id="1051309" idx="6"/>
              <a:endCxn id="1051312"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068" name="Google Shape;956;p278"/>
            <p:cNvCxnSpPr>
              <a:cxnSpLocks/>
              <a:stCxn id="1051309" idx="6"/>
              <a:endCxn id="1051318"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069" name="Google Shape;958;p278"/>
            <p:cNvCxnSpPr>
              <a:cxnSpLocks/>
              <a:stCxn id="1051309" idx="6"/>
              <a:endCxn id="105132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070" name="Google Shape;960;p278"/>
            <p:cNvCxnSpPr>
              <a:cxnSpLocks/>
              <a:stCxn id="1051309" idx="6"/>
              <a:endCxn id="105131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071" name="Google Shape;962;p278"/>
            <p:cNvCxnSpPr>
              <a:cxnSpLocks/>
              <a:stCxn id="1051309" idx="6"/>
              <a:endCxn id="1051314"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072" name="Google Shape;964;p278"/>
            <p:cNvCxnSpPr>
              <a:cxnSpLocks/>
              <a:endCxn id="1051320"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51309" name="Google Shape;952;p278"/>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1270" name="Google Shape;966;p278"/>
            <p:cNvGrpSpPr/>
            <p:nvPr/>
          </p:nvGrpSpPr>
          <p:grpSpPr>
            <a:xfrm>
              <a:off x="3420306" y="759582"/>
              <a:ext cx="656461" cy="4132337"/>
              <a:chOff x="3522182" y="752447"/>
              <a:chExt cx="656468" cy="4132036"/>
            </a:xfrm>
          </p:grpSpPr>
          <p:grpSp>
            <p:nvGrpSpPr>
              <p:cNvPr id="1271" name="Google Shape;967;p278"/>
              <p:cNvGrpSpPr/>
              <p:nvPr/>
            </p:nvGrpSpPr>
            <p:grpSpPr>
              <a:xfrm>
                <a:off x="3522182" y="752447"/>
                <a:ext cx="656468" cy="419144"/>
                <a:chOff x="3522182" y="782927"/>
                <a:chExt cx="656468" cy="419144"/>
              </a:xfrm>
            </p:grpSpPr>
            <p:sp>
              <p:nvSpPr>
                <p:cNvPr id="1051310" name="Google Shape;953;p278"/>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311" name="Google Shape;968;p278"/>
                <p:cNvSpPr/>
                <p:nvPr/>
              </p:nvSpPr>
              <p:spPr>
                <a:xfrm>
                  <a:off x="3759471" y="782927"/>
                  <a:ext cx="419179" cy="419144"/>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1</a:t>
                  </a:r>
                </a:p>
              </p:txBody>
            </p:sp>
          </p:grpSp>
          <p:grpSp>
            <p:nvGrpSpPr>
              <p:cNvPr id="1272" name="Google Shape;969;p278"/>
              <p:cNvGrpSpPr/>
              <p:nvPr/>
            </p:nvGrpSpPr>
            <p:grpSpPr>
              <a:xfrm>
                <a:off x="3522182" y="1371527"/>
                <a:ext cx="656467" cy="419144"/>
                <a:chOff x="3522182" y="1395657"/>
                <a:chExt cx="656467" cy="419144"/>
              </a:xfrm>
            </p:grpSpPr>
            <p:sp>
              <p:nvSpPr>
                <p:cNvPr id="1051312" name="Google Shape;955;p278"/>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313" name="Google Shape;970;p278"/>
                <p:cNvSpPr/>
                <p:nvPr/>
              </p:nvSpPr>
              <p:spPr>
                <a:xfrm>
                  <a:off x="3759470" y="139565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2</a:t>
                  </a:r>
                </a:p>
              </p:txBody>
            </p:sp>
          </p:grpSp>
          <p:grpSp>
            <p:nvGrpSpPr>
              <p:cNvPr id="1273" name="Google Shape;971;p278"/>
              <p:cNvGrpSpPr/>
              <p:nvPr/>
            </p:nvGrpSpPr>
            <p:grpSpPr>
              <a:xfrm>
                <a:off x="3522182" y="3228607"/>
                <a:ext cx="656467" cy="417878"/>
                <a:chOff x="3522182" y="3233686"/>
                <a:chExt cx="656467" cy="417878"/>
              </a:xfrm>
            </p:grpSpPr>
            <p:sp>
              <p:nvSpPr>
                <p:cNvPr id="1051314" name="Google Shape;963;p278"/>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315" name="Google Shape;972;p278"/>
                <p:cNvSpPr/>
                <p:nvPr/>
              </p:nvSpPr>
              <p:spPr>
                <a:xfrm>
                  <a:off x="3759470" y="3233686"/>
                  <a:ext cx="419179" cy="417878"/>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5</a:t>
                  </a:r>
                </a:p>
              </p:txBody>
            </p:sp>
          </p:grpSp>
          <p:grpSp>
            <p:nvGrpSpPr>
              <p:cNvPr id="1274" name="Google Shape;973;p278"/>
              <p:cNvGrpSpPr/>
              <p:nvPr/>
            </p:nvGrpSpPr>
            <p:grpSpPr>
              <a:xfrm>
                <a:off x="3522182" y="3846259"/>
                <a:ext cx="656467" cy="419144"/>
                <a:chOff x="3522182" y="3844987"/>
                <a:chExt cx="656467" cy="419144"/>
              </a:xfrm>
            </p:grpSpPr>
            <p:sp>
              <p:nvSpPr>
                <p:cNvPr id="1051316" name="Google Shape;961;p278"/>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317" name="Google Shape;974;p278"/>
                <p:cNvSpPr/>
                <p:nvPr/>
              </p:nvSpPr>
              <p:spPr>
                <a:xfrm>
                  <a:off x="3759470" y="384498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6</a:t>
                  </a:r>
                </a:p>
              </p:txBody>
            </p:sp>
          </p:grpSp>
          <p:grpSp>
            <p:nvGrpSpPr>
              <p:cNvPr id="1275" name="Google Shape;975;p278"/>
              <p:cNvGrpSpPr/>
              <p:nvPr/>
            </p:nvGrpSpPr>
            <p:grpSpPr>
              <a:xfrm>
                <a:off x="3522182" y="1990447"/>
                <a:ext cx="656467" cy="417878"/>
                <a:chOff x="3522182" y="2008227"/>
                <a:chExt cx="656467" cy="417878"/>
              </a:xfrm>
            </p:grpSpPr>
            <p:sp>
              <p:nvSpPr>
                <p:cNvPr id="1051318" name="Google Shape;957;p278"/>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319" name="Google Shape;976;p278"/>
                <p:cNvSpPr/>
                <p:nvPr/>
              </p:nvSpPr>
              <p:spPr>
                <a:xfrm>
                  <a:off x="3759470" y="2008227"/>
                  <a:ext cx="419179" cy="417878"/>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3</a:t>
                  </a:r>
                </a:p>
              </p:txBody>
            </p:sp>
          </p:grpSp>
          <p:grpSp>
            <p:nvGrpSpPr>
              <p:cNvPr id="1276" name="Google Shape;977;p278"/>
              <p:cNvGrpSpPr/>
              <p:nvPr/>
            </p:nvGrpSpPr>
            <p:grpSpPr>
              <a:xfrm>
                <a:off x="3522182" y="2609527"/>
                <a:ext cx="656467" cy="417878"/>
                <a:chOff x="3522182" y="2620957"/>
                <a:chExt cx="656467" cy="417878"/>
              </a:xfrm>
            </p:grpSpPr>
            <p:sp>
              <p:nvSpPr>
                <p:cNvPr id="1051320" name="Google Shape;965;p278"/>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321" name="Google Shape;978;p278"/>
                <p:cNvSpPr/>
                <p:nvPr/>
              </p:nvSpPr>
              <p:spPr>
                <a:xfrm>
                  <a:off x="3759470" y="2620957"/>
                  <a:ext cx="419179" cy="417878"/>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4</a:t>
                  </a:r>
                </a:p>
              </p:txBody>
            </p:sp>
          </p:grpSp>
          <p:grpSp>
            <p:nvGrpSpPr>
              <p:cNvPr id="1277" name="Google Shape;979;p278"/>
              <p:cNvGrpSpPr/>
              <p:nvPr/>
            </p:nvGrpSpPr>
            <p:grpSpPr>
              <a:xfrm>
                <a:off x="3522182" y="4465339"/>
                <a:ext cx="656467" cy="419144"/>
                <a:chOff x="3522182" y="4457719"/>
                <a:chExt cx="656467" cy="419144"/>
              </a:xfrm>
            </p:grpSpPr>
            <p:sp>
              <p:nvSpPr>
                <p:cNvPr id="1051322" name="Google Shape;959;p278"/>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323" name="Google Shape;980;p278"/>
                <p:cNvSpPr/>
                <p:nvPr/>
              </p:nvSpPr>
              <p:spPr>
                <a:xfrm>
                  <a:off x="3759470" y="4457719"/>
                  <a:ext cx="419179" cy="419144"/>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7</a:t>
                  </a:r>
                </a:p>
              </p:txBody>
            </p:sp>
          </p:grpSp>
        </p:grpSp>
      </p:grpSp>
      <p:sp>
        <p:nvSpPr>
          <p:cNvPr id="1051324" name="Google Shape;981;p278"/>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325" name="Google Shape;982;p278"/>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326" name="Google Shape;983;p278"/>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327" name="Google Shape;984;p278"/>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328" name="Google Shape;985;p278"/>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329" name="Google Shape;986;p278"/>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330" name="Google Shape;987;p278"/>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331" name="Google Shape;988;p278"/>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894" name="Shape 17"/>
        <p:cNvGrpSpPr/>
        <p:nvPr/>
      </p:nvGrpSpPr>
      <p:grpSpPr>
        <a:xfrm>
          <a:off x="0" y="0"/>
          <a:ext cx="0" cy="0"/>
          <a:chOff x="0" y="0"/>
          <a:chExt cx="0" cy="0"/>
        </a:xfrm>
      </p:grpSpPr>
      <p:pic>
        <p:nvPicPr>
          <p:cNvPr id="2097333" name="Google Shape;18;p216"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8000"/>
          </a:xfrm>
          <a:prstGeom prst="rect"/>
          <a:noFill/>
          <a:ln>
            <a:noFill/>
          </a:ln>
        </p:spPr>
      </p:pic>
      <p:grpSp>
        <p:nvGrpSpPr>
          <p:cNvPr id="895" name="Google Shape;19;p216"/>
          <p:cNvGrpSpPr/>
          <p:nvPr/>
        </p:nvGrpSpPr>
        <p:grpSpPr>
          <a:xfrm>
            <a:off x="270513" y="225968"/>
            <a:ext cx="175242" cy="4775197"/>
            <a:chOff x="270520" y="1140367"/>
            <a:chExt cx="175260" cy="4075443"/>
          </a:xfrm>
        </p:grpSpPr>
        <p:grpSp>
          <p:nvGrpSpPr>
            <p:cNvPr id="896" name="Google Shape;20;p216"/>
            <p:cNvGrpSpPr/>
            <p:nvPr/>
          </p:nvGrpSpPr>
          <p:grpSpPr>
            <a:xfrm>
              <a:off x="270520" y="3891468"/>
              <a:ext cx="175260" cy="1324342"/>
              <a:chOff x="129115" y="3948030"/>
              <a:chExt cx="175260" cy="1324342"/>
            </a:xfrm>
          </p:grpSpPr>
          <p:sp>
            <p:nvSpPr>
              <p:cNvPr id="1049928" name="Google Shape;21;p216"/>
              <p:cNvSpPr/>
              <p:nvPr/>
            </p:nvSpPr>
            <p:spPr>
              <a:xfrm>
                <a:off x="129115" y="394803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cxnSp>
            <p:nvCxnSpPr>
              <p:cNvPr id="3145896" name="Google Shape;22;p216"/>
              <p:cNvCxnSpPr>
                <a:cxnSpLocks/>
              </p:cNvCxnSpPr>
              <p:nvPr/>
            </p:nvCxnSpPr>
            <p:spPr>
              <a:xfrm>
                <a:off x="216745" y="4159529"/>
                <a:ext cx="0" cy="1112843"/>
              </a:xfrm>
              <a:prstGeom prst="straightConnector1"/>
              <a:noFill/>
              <a:ln w="12700" cap="flat" cmpd="sng">
                <a:solidFill>
                  <a:schemeClr val="lt2"/>
                </a:solidFill>
                <a:prstDash val="solid"/>
                <a:round/>
                <a:headEnd type="none" w="sm" len="sm"/>
                <a:tailEnd type="none" w="sm" len="sm"/>
              </a:ln>
            </p:spPr>
          </p:cxnSp>
        </p:grpSp>
        <p:grpSp>
          <p:nvGrpSpPr>
            <p:cNvPr id="897" name="Google Shape;23;p216"/>
            <p:cNvGrpSpPr/>
            <p:nvPr/>
          </p:nvGrpSpPr>
          <p:grpSpPr>
            <a:xfrm>
              <a:off x="270520" y="1140367"/>
              <a:ext cx="175260" cy="2488023"/>
              <a:chOff x="129115" y="1196929"/>
              <a:chExt cx="175260" cy="2488023"/>
            </a:xfrm>
          </p:grpSpPr>
          <p:cxnSp>
            <p:nvCxnSpPr>
              <p:cNvPr id="3145897" name="Google Shape;24;p216"/>
              <p:cNvCxnSpPr>
                <a:cxnSpLocks/>
              </p:cNvCxnSpPr>
              <p:nvPr/>
            </p:nvCxnSpPr>
            <p:spPr>
              <a:xfrm flipH="1">
                <a:off x="214345" y="1402852"/>
                <a:ext cx="2400" cy="2282100"/>
              </a:xfrm>
              <a:prstGeom prst="straightConnector1"/>
              <a:noFill/>
              <a:ln w="12700" cap="flat" cmpd="sng">
                <a:solidFill>
                  <a:schemeClr val="dk2"/>
                </a:solidFill>
                <a:prstDash val="solid"/>
                <a:round/>
                <a:headEnd type="none" w="sm" len="sm"/>
                <a:tailEnd type="none" w="sm" len="sm"/>
              </a:ln>
            </p:spPr>
          </p:cxnSp>
          <p:sp>
            <p:nvSpPr>
              <p:cNvPr id="1049929" name="Google Shape;25;p216"/>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022" name="Shape 227"/>
        <p:cNvGrpSpPr/>
        <p:nvPr/>
      </p:nvGrpSpPr>
      <p:grpSpPr>
        <a:xfrm>
          <a:off x="0" y="0"/>
          <a:ext cx="0" cy="0"/>
          <a:chOff x="0" y="0"/>
          <a:chExt cx="0" cy="0"/>
        </a:xfrm>
      </p:grpSpPr>
      <p:grpSp>
        <p:nvGrpSpPr>
          <p:cNvPr id="1023" name="Google Shape;228;p242"/>
          <p:cNvGrpSpPr/>
          <p:nvPr/>
        </p:nvGrpSpPr>
        <p:grpSpPr>
          <a:xfrm>
            <a:off x="2494464" y="494214"/>
            <a:ext cx="4155074" cy="4155073"/>
            <a:chOff x="2119794" y="-36836"/>
            <a:chExt cx="5217173" cy="5217173"/>
          </a:xfrm>
        </p:grpSpPr>
        <p:sp>
          <p:nvSpPr>
            <p:cNvPr id="1050404" name="Google Shape;229;p242"/>
            <p:cNvSpPr/>
            <p:nvPr/>
          </p:nvSpPr>
          <p:spPr>
            <a:xfrm rot="-10121413">
              <a:off x="5995473" y="1510692"/>
              <a:ext cx="1065477" cy="452456"/>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50405" name="Google Shape;230;p242"/>
            <p:cNvSpPr/>
            <p:nvPr/>
          </p:nvSpPr>
          <p:spPr>
            <a:xfrm rot="1811965">
              <a:off x="2648325" y="3118285"/>
              <a:ext cx="827384" cy="452456"/>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grpSp>
          <p:nvGrpSpPr>
            <p:cNvPr id="1024" name="Google Shape;231;p242"/>
            <p:cNvGrpSpPr/>
            <p:nvPr/>
          </p:nvGrpSpPr>
          <p:grpSpPr>
            <a:xfrm>
              <a:off x="2119794" y="-36836"/>
              <a:ext cx="5217173" cy="5217173"/>
              <a:chOff x="2334961" y="334711"/>
              <a:chExt cx="4626477" cy="4626477"/>
            </a:xfrm>
          </p:grpSpPr>
          <p:grpSp>
            <p:nvGrpSpPr>
              <p:cNvPr id="1025" name="Google Shape;232;p242"/>
              <p:cNvGrpSpPr/>
              <p:nvPr/>
            </p:nvGrpSpPr>
            <p:grpSpPr>
              <a:xfrm>
                <a:off x="2334961" y="334711"/>
                <a:ext cx="4626477" cy="4626477"/>
                <a:chOff x="2334961" y="334711"/>
                <a:chExt cx="4626477" cy="4626477"/>
              </a:xfrm>
            </p:grpSpPr>
            <p:sp>
              <p:nvSpPr>
                <p:cNvPr id="1050406" name="Google Shape;233;p242"/>
                <p:cNvSpPr/>
                <p:nvPr/>
              </p:nvSpPr>
              <p:spPr>
                <a:xfrm>
                  <a:off x="2978950" y="978700"/>
                  <a:ext cx="3338500" cy="33385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407"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408"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sp>
            <p:nvSpPr>
              <p:cNvPr id="1050409" name="Google Shape;236;p242"/>
              <p:cNvSpPr/>
              <p:nvPr/>
            </p:nvSpPr>
            <p:spPr>
              <a:xfrm>
                <a:off x="3154305" y="1154055"/>
                <a:ext cx="2987791" cy="2987791"/>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sp>
          <p:nvSpPr>
            <p:cNvPr id="1050410" name="Google Shape;237;p242"/>
            <p:cNvSpPr/>
            <p:nvPr/>
          </p:nvSpPr>
          <p:spPr>
            <a:xfrm>
              <a:off x="2361789" y="1620202"/>
              <a:ext cx="4733182" cy="1903095"/>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grpSp>
      <p:sp>
        <p:nvSpPr>
          <p:cNvPr id="1050411" name="Google Shape;238;p242"/>
          <p:cNvSpPr txBox="1"/>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330" name="Shape 989"/>
        <p:cNvGrpSpPr/>
        <p:nvPr/>
      </p:nvGrpSpPr>
      <p:grpSpPr>
        <a:xfrm>
          <a:off x="0" y="0"/>
          <a:ext cx="0" cy="0"/>
          <a:chOff x="0" y="0"/>
          <a:chExt cx="0" cy="0"/>
        </a:xfrm>
      </p:grpSpPr>
      <p:pic>
        <p:nvPicPr>
          <p:cNvPr id="2097538" name="Google Shape;990;p27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1438" name="Google Shape;991;p27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439" name="Google Shape;992;p27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331" name="Google Shape;993;p279"/>
          <p:cNvGrpSpPr/>
          <p:nvPr/>
        </p:nvGrpSpPr>
        <p:grpSpPr>
          <a:xfrm>
            <a:off x="1060707" y="857568"/>
            <a:ext cx="3060700" cy="3921125"/>
            <a:chOff x="520700" y="865188"/>
            <a:chExt cx="3060700" cy="3921125"/>
          </a:xfrm>
        </p:grpSpPr>
        <p:cxnSp>
          <p:nvCxnSpPr>
            <p:cNvPr id="3146091" name="Google Shape;994;p279"/>
            <p:cNvCxnSpPr>
              <a:cxnSpLocks/>
              <a:stCxn id="1051440" idx="6"/>
              <a:endCxn id="1051441"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092" name="Google Shape;997;p279"/>
            <p:cNvCxnSpPr>
              <a:cxnSpLocks/>
              <a:stCxn id="1051440" idx="6"/>
              <a:endCxn id="1051442"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093" name="Google Shape;999;p279"/>
            <p:cNvCxnSpPr>
              <a:cxnSpLocks/>
              <a:stCxn id="1051440" idx="6"/>
              <a:endCxn id="1051445"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094" name="Google Shape;1001;p279"/>
            <p:cNvCxnSpPr>
              <a:cxnSpLocks/>
              <a:stCxn id="1051440" idx="6"/>
              <a:endCxn id="1051447"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095" name="Google Shape;1003;p279"/>
            <p:cNvCxnSpPr>
              <a:cxnSpLocks/>
              <a:stCxn id="1051440" idx="6"/>
              <a:endCxn id="105144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096" name="Google Shape;1005;p279"/>
            <p:cNvCxnSpPr>
              <a:cxnSpLocks/>
              <a:stCxn id="1051440" idx="6"/>
              <a:endCxn id="1051443"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097" name="Google Shape;1007;p279"/>
            <p:cNvCxnSpPr>
              <a:cxnSpLocks/>
              <a:endCxn id="1051446"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51440" name="Google Shape;995;p279"/>
            <p:cNvSpPr/>
            <p:nvPr/>
          </p:nvSpPr>
          <p:spPr>
            <a:xfrm>
              <a:off x="520700" y="1843088"/>
              <a:ext cx="1963738" cy="1965325"/>
            </a:xfrm>
            <a:prstGeom prst="ellipse"/>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51441" name="Google Shape;996;p279"/>
            <p:cNvSpPr/>
            <p:nvPr/>
          </p:nvSpPr>
          <p:spPr>
            <a:xfrm>
              <a:off x="3375025" y="865188"/>
              <a:ext cx="206375" cy="207962"/>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442" name="Google Shape;998;p279"/>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443" name="Google Shape;1006;p279"/>
            <p:cNvSpPr/>
            <p:nvPr/>
          </p:nvSpPr>
          <p:spPr>
            <a:xfrm>
              <a:off x="3375025" y="3341688"/>
              <a:ext cx="206375" cy="206375"/>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444" name="Google Shape;1004;p279"/>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445" name="Google Shape;1000;p279"/>
            <p:cNvSpPr/>
            <p:nvPr/>
          </p:nvSpPr>
          <p:spPr>
            <a:xfrm>
              <a:off x="3375025" y="2103438"/>
              <a:ext cx="206375" cy="206375"/>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446" name="Google Shape;1008;p279"/>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447" name="Google Shape;1002;p279"/>
            <p:cNvSpPr/>
            <p:nvPr/>
          </p:nvSpPr>
          <p:spPr>
            <a:xfrm>
              <a:off x="3375025" y="4578350"/>
              <a:ext cx="206375" cy="207963"/>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51448" name="Google Shape;1009;p279"/>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449" name="Google Shape;1010;p279"/>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450" name="Google Shape;1011;p279"/>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451" name="Google Shape;1012;p279"/>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452" name="Google Shape;1013;p279"/>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453" name="Google Shape;1014;p279"/>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454" name="Google Shape;1015;p279"/>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455" name="Google Shape;1016;p279"/>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471" name="Shape 1017"/>
        <p:cNvGrpSpPr/>
        <p:nvPr/>
      </p:nvGrpSpPr>
      <p:grpSpPr>
        <a:xfrm>
          <a:off x="0" y="0"/>
          <a:ext cx="0" cy="0"/>
          <a:chOff x="0" y="0"/>
          <a:chExt cx="0" cy="0"/>
        </a:xfrm>
      </p:grpSpPr>
      <p:pic>
        <p:nvPicPr>
          <p:cNvPr id="2097599" name="Google Shape;1018;p28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1990" name="Google Shape;1019;p28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991" name="Google Shape;1020;p28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472" name="Google Shape;1021;p280"/>
          <p:cNvGrpSpPr/>
          <p:nvPr/>
        </p:nvGrpSpPr>
        <p:grpSpPr>
          <a:xfrm>
            <a:off x="1060707" y="857568"/>
            <a:ext cx="3060700" cy="3921125"/>
            <a:chOff x="520700" y="865188"/>
            <a:chExt cx="3060700" cy="3921125"/>
          </a:xfrm>
        </p:grpSpPr>
        <p:cxnSp>
          <p:nvCxnSpPr>
            <p:cNvPr id="3146147" name="Google Shape;1022;p280"/>
            <p:cNvCxnSpPr>
              <a:cxnSpLocks/>
              <a:stCxn id="1051992" idx="6"/>
              <a:endCxn id="1051993"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148" name="Google Shape;1025;p280"/>
            <p:cNvCxnSpPr>
              <a:cxnSpLocks/>
              <a:stCxn id="1051992" idx="6"/>
              <a:endCxn id="105199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149" name="Google Shape;1027;p280"/>
            <p:cNvCxnSpPr>
              <a:cxnSpLocks/>
              <a:stCxn id="1051992" idx="6"/>
              <a:endCxn id="1051997"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150" name="Google Shape;1029;p280"/>
            <p:cNvCxnSpPr>
              <a:cxnSpLocks/>
              <a:stCxn id="1051992" idx="6"/>
              <a:endCxn id="1051999"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151" name="Google Shape;1031;p280"/>
            <p:cNvCxnSpPr>
              <a:cxnSpLocks/>
              <a:stCxn id="1051992" idx="6"/>
              <a:endCxn id="1051996"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152" name="Google Shape;1033;p280"/>
            <p:cNvCxnSpPr>
              <a:cxnSpLocks/>
              <a:stCxn id="1051992" idx="6"/>
              <a:endCxn id="105199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153" name="Google Shape;1035;p280"/>
            <p:cNvCxnSpPr>
              <a:cxnSpLocks/>
              <a:endCxn id="1051998"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51992" name="Google Shape;1023;p280"/>
            <p:cNvSpPr/>
            <p:nvPr/>
          </p:nvSpPr>
          <p:spPr>
            <a:xfrm>
              <a:off x="520700" y="1843088"/>
              <a:ext cx="1963738" cy="1965325"/>
            </a:xfrm>
            <a:prstGeom prst="ellipse"/>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51993" name="Google Shape;1024;p280"/>
            <p:cNvSpPr/>
            <p:nvPr/>
          </p:nvSpPr>
          <p:spPr>
            <a:xfrm>
              <a:off x="3375025" y="865188"/>
              <a:ext cx="206375" cy="207962"/>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994" name="Google Shape;1026;p280"/>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995" name="Google Shape;1034;p280"/>
            <p:cNvSpPr/>
            <p:nvPr/>
          </p:nvSpPr>
          <p:spPr>
            <a:xfrm>
              <a:off x="3375025" y="3341688"/>
              <a:ext cx="206375" cy="206375"/>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996" name="Google Shape;1032;p280"/>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997" name="Google Shape;1028;p280"/>
            <p:cNvSpPr/>
            <p:nvPr/>
          </p:nvSpPr>
          <p:spPr>
            <a:xfrm>
              <a:off x="3375025" y="2103438"/>
              <a:ext cx="206375" cy="206375"/>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998" name="Google Shape;1036;p280"/>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999" name="Google Shape;1030;p280"/>
            <p:cNvSpPr/>
            <p:nvPr/>
          </p:nvSpPr>
          <p:spPr>
            <a:xfrm>
              <a:off x="3375025" y="4578350"/>
              <a:ext cx="206375" cy="207963"/>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52000" name="Google Shape;1037;p280"/>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001" name="Google Shape;1038;p280"/>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002" name="Google Shape;1039;p280"/>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003" name="Google Shape;1040;p280"/>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004" name="Google Shape;1041;p280"/>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005" name="Google Shape;1042;p280"/>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006" name="Google Shape;1043;p280"/>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007" name="Google Shape;1044;p280"/>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261" name="Shape 1045"/>
        <p:cNvGrpSpPr/>
        <p:nvPr/>
      </p:nvGrpSpPr>
      <p:grpSpPr>
        <a:xfrm>
          <a:off x="0" y="0"/>
          <a:ext cx="0" cy="0"/>
          <a:chOff x="0" y="0"/>
          <a:chExt cx="0" cy="0"/>
        </a:xfrm>
      </p:grpSpPr>
      <p:pic>
        <p:nvPicPr>
          <p:cNvPr id="2097519" name="Google Shape;1046;p28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1267" name="Google Shape;1047;p28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268" name="Google Shape;1048;p28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262" name="Google Shape;1049;p281"/>
          <p:cNvGrpSpPr/>
          <p:nvPr/>
        </p:nvGrpSpPr>
        <p:grpSpPr>
          <a:xfrm>
            <a:off x="1060707" y="857568"/>
            <a:ext cx="3060700" cy="3921125"/>
            <a:chOff x="520700" y="865188"/>
            <a:chExt cx="3060700" cy="3921125"/>
          </a:xfrm>
        </p:grpSpPr>
        <p:cxnSp>
          <p:nvCxnSpPr>
            <p:cNvPr id="3146058" name="Google Shape;1050;p281"/>
            <p:cNvCxnSpPr>
              <a:cxnSpLocks/>
              <a:stCxn id="1051269" idx="6"/>
              <a:endCxn id="1051270"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059" name="Google Shape;1053;p281"/>
            <p:cNvCxnSpPr>
              <a:cxnSpLocks/>
              <a:stCxn id="1051269" idx="6"/>
              <a:endCxn id="1051271"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060" name="Google Shape;1055;p281"/>
            <p:cNvCxnSpPr>
              <a:cxnSpLocks/>
              <a:stCxn id="1051269" idx="6"/>
              <a:endCxn id="1051274"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061" name="Google Shape;1057;p281"/>
            <p:cNvCxnSpPr>
              <a:cxnSpLocks/>
              <a:stCxn id="1051269" idx="6"/>
              <a:endCxn id="1051276"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062" name="Google Shape;1059;p281"/>
            <p:cNvCxnSpPr>
              <a:cxnSpLocks/>
              <a:stCxn id="1051269" idx="6"/>
              <a:endCxn id="1051273"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063" name="Google Shape;1061;p281"/>
            <p:cNvCxnSpPr>
              <a:cxnSpLocks/>
              <a:stCxn id="1051269" idx="6"/>
              <a:endCxn id="105127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064" name="Google Shape;1063;p281"/>
            <p:cNvCxnSpPr>
              <a:cxnSpLocks/>
              <a:endCxn id="1051275"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51269" name="Google Shape;1051;p281"/>
            <p:cNvSpPr/>
            <p:nvPr/>
          </p:nvSpPr>
          <p:spPr>
            <a:xfrm>
              <a:off x="520700" y="1843088"/>
              <a:ext cx="1963738" cy="1965325"/>
            </a:xfrm>
            <a:prstGeom prst="ellipse"/>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51270" name="Google Shape;1052;p281"/>
            <p:cNvSpPr/>
            <p:nvPr/>
          </p:nvSpPr>
          <p:spPr>
            <a:xfrm>
              <a:off x="3375025" y="865188"/>
              <a:ext cx="206375" cy="207962"/>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271" name="Google Shape;1054;p281"/>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272" name="Google Shape;1062;p281"/>
            <p:cNvSpPr/>
            <p:nvPr/>
          </p:nvSpPr>
          <p:spPr>
            <a:xfrm>
              <a:off x="3375025" y="3341688"/>
              <a:ext cx="206375" cy="206375"/>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273" name="Google Shape;1060;p281"/>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274" name="Google Shape;1056;p281"/>
            <p:cNvSpPr/>
            <p:nvPr/>
          </p:nvSpPr>
          <p:spPr>
            <a:xfrm>
              <a:off x="3375025" y="2103438"/>
              <a:ext cx="206375" cy="206375"/>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275" name="Google Shape;1064;p281"/>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1276" name="Google Shape;1058;p281"/>
            <p:cNvSpPr/>
            <p:nvPr/>
          </p:nvSpPr>
          <p:spPr>
            <a:xfrm>
              <a:off x="3375025" y="4578350"/>
              <a:ext cx="206375" cy="207963"/>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51277" name="Google Shape;1065;p281"/>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278" name="Google Shape;1066;p281"/>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279" name="Google Shape;1067;p281"/>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280" name="Google Shape;1068;p281"/>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281" name="Google Shape;1069;p281"/>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282" name="Google Shape;1070;p281"/>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283" name="Google Shape;1071;p281"/>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284" name="Google Shape;1072;p281"/>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427" name="Shape 1100"/>
        <p:cNvGrpSpPr/>
        <p:nvPr/>
      </p:nvGrpSpPr>
      <p:grpSpPr>
        <a:xfrm>
          <a:off x="0" y="0"/>
          <a:ext cx="0" cy="0"/>
          <a:chOff x="0" y="0"/>
          <a:chExt cx="0" cy="0"/>
        </a:xfrm>
      </p:grpSpPr>
      <p:pic>
        <p:nvPicPr>
          <p:cNvPr id="2097582" name="Google Shape;1101;p28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1852" name="Google Shape;1102;p28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853" name="Google Shape;1103;p28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428" name="Google Shape;1104;p283"/>
          <p:cNvGrpSpPr/>
          <p:nvPr/>
        </p:nvGrpSpPr>
        <p:grpSpPr>
          <a:xfrm>
            <a:off x="1941529" y="1105301"/>
            <a:ext cx="5260942" cy="3388546"/>
            <a:chOff x="1941529" y="1120931"/>
            <a:chExt cx="5260942" cy="3388546"/>
          </a:xfrm>
        </p:grpSpPr>
        <p:sp>
          <p:nvSpPr>
            <p:cNvPr id="1051854" name="Google Shape;1105;p283" descr="A picture containing icon  Description automatically generated"/>
            <p:cNvSpPr/>
            <p:nvPr/>
          </p:nvSpPr>
          <p:spPr>
            <a:xfrm>
              <a:off x="1941529" y="1120931"/>
              <a:ext cx="5260942" cy="3388546"/>
            </a:xfrm>
            <a:prstGeom prst="rect"/>
            <a:solidFill>
              <a:srgbClr val="FFFFFF"/>
            </a:solidFill>
            <a:ln>
              <a:noFill/>
            </a:ln>
            <a:effectLst>
              <a:outerShdw algn="tl" blurRad="50800" dir="2700000" dist="38100" rotWithShape="0">
                <a:srgbClr val="000000">
                  <a:alpha val="40000"/>
                </a:srgbClr>
              </a:outerShdw>
            </a:effectLst>
          </p:spPr>
        </p:sp>
        <p:sp>
          <p:nvSpPr>
            <p:cNvPr id="1051855" name="Google Shape;1106;p283"/>
            <p:cNvSpPr txBox="1"/>
            <p:nvPr/>
          </p:nvSpPr>
          <p:spPr>
            <a:xfrm>
              <a:off x="2881078" y="1323880"/>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1400" i="1" lang="en-US" strike="noStrike" u="none">
                  <a:solidFill>
                    <a:srgbClr val="000000"/>
                  </a:solidFill>
                  <a:latin typeface="Public Sans"/>
                  <a:ea typeface="Public Sans"/>
                  <a:cs typeface="Public Sans"/>
                  <a:sym typeface="Public Sans"/>
                </a:rPr>
                <a:t>1</a:t>
              </a:r>
            </a:p>
          </p:txBody>
        </p:sp>
        <p:sp>
          <p:nvSpPr>
            <p:cNvPr id="1051856" name="Google Shape;1107;p283"/>
            <p:cNvSpPr txBox="1"/>
            <p:nvPr/>
          </p:nvSpPr>
          <p:spPr>
            <a:xfrm>
              <a:off x="2121488" y="2164151"/>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1400" i="1" lang="en-US" strike="noStrike" u="none">
                  <a:solidFill>
                    <a:srgbClr val="000000"/>
                  </a:solidFill>
                  <a:latin typeface="Public Sans"/>
                  <a:ea typeface="Public Sans"/>
                  <a:cs typeface="Public Sans"/>
                  <a:sym typeface="Public Sans"/>
                </a:rPr>
                <a:t>3</a:t>
              </a:r>
            </a:p>
          </p:txBody>
        </p:sp>
        <p:sp>
          <p:nvSpPr>
            <p:cNvPr id="1051857" name="Google Shape;1108;p283"/>
            <p:cNvSpPr txBox="1"/>
            <p:nvPr/>
          </p:nvSpPr>
          <p:spPr>
            <a:xfrm>
              <a:off x="2121487" y="3109811"/>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1400" i="1" lang="en-US" strike="noStrike" u="none">
                  <a:solidFill>
                    <a:srgbClr val="000000"/>
                  </a:solidFill>
                  <a:latin typeface="Public Sans"/>
                  <a:ea typeface="Public Sans"/>
                  <a:cs typeface="Public Sans"/>
                  <a:sym typeface="Public Sans"/>
                </a:rPr>
                <a:t>5</a:t>
              </a:r>
            </a:p>
          </p:txBody>
        </p:sp>
        <p:sp>
          <p:nvSpPr>
            <p:cNvPr id="1051858" name="Google Shape;1109;p283"/>
            <p:cNvSpPr txBox="1"/>
            <p:nvPr/>
          </p:nvSpPr>
          <p:spPr>
            <a:xfrm>
              <a:off x="2881078" y="3988723"/>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1400" i="1" lang="en-US" strike="noStrike" u="none">
                  <a:solidFill>
                    <a:srgbClr val="000000"/>
                  </a:solidFill>
                  <a:latin typeface="Public Sans"/>
                  <a:ea typeface="Public Sans"/>
                  <a:cs typeface="Public Sans"/>
                  <a:sym typeface="Public Sans"/>
                </a:rPr>
                <a:t>7</a:t>
              </a:r>
            </a:p>
          </p:txBody>
        </p:sp>
        <p:sp>
          <p:nvSpPr>
            <p:cNvPr id="1051859" name="Google Shape;1110;p283"/>
            <p:cNvSpPr txBox="1"/>
            <p:nvPr/>
          </p:nvSpPr>
          <p:spPr>
            <a:xfrm>
              <a:off x="5885786" y="3988723"/>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1400" i="1" lang="en-US" strike="noStrike" u="none">
                  <a:solidFill>
                    <a:srgbClr val="000000"/>
                  </a:solidFill>
                  <a:latin typeface="Public Sans"/>
                  <a:ea typeface="Public Sans"/>
                  <a:cs typeface="Public Sans"/>
                  <a:sym typeface="Public Sans"/>
                </a:rPr>
                <a:t>8</a:t>
              </a:r>
            </a:p>
          </p:txBody>
        </p:sp>
        <p:sp>
          <p:nvSpPr>
            <p:cNvPr id="1051860" name="Google Shape;1111;p283"/>
            <p:cNvSpPr txBox="1"/>
            <p:nvPr/>
          </p:nvSpPr>
          <p:spPr>
            <a:xfrm>
              <a:off x="6646571" y="3116990"/>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1400" i="1" lang="en-US" strike="noStrike" u="none">
                  <a:solidFill>
                    <a:srgbClr val="000000"/>
                  </a:solidFill>
                  <a:latin typeface="Public Sans"/>
                  <a:ea typeface="Public Sans"/>
                  <a:cs typeface="Public Sans"/>
                  <a:sym typeface="Public Sans"/>
                </a:rPr>
                <a:t>6</a:t>
              </a:r>
            </a:p>
          </p:txBody>
        </p:sp>
        <p:sp>
          <p:nvSpPr>
            <p:cNvPr id="1051861" name="Google Shape;1112;p283"/>
            <p:cNvSpPr txBox="1"/>
            <p:nvPr/>
          </p:nvSpPr>
          <p:spPr>
            <a:xfrm>
              <a:off x="6649241" y="2139182"/>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1400" i="1" lang="en-US" strike="noStrike" u="none">
                  <a:solidFill>
                    <a:srgbClr val="000000"/>
                  </a:solidFill>
                  <a:latin typeface="Public Sans"/>
                  <a:ea typeface="Public Sans"/>
                  <a:cs typeface="Public Sans"/>
                  <a:sym typeface="Public Sans"/>
                </a:rPr>
                <a:t>4</a:t>
              </a:r>
            </a:p>
          </p:txBody>
        </p:sp>
        <p:sp>
          <p:nvSpPr>
            <p:cNvPr id="1051862" name="Google Shape;1113;p283"/>
            <p:cNvSpPr txBox="1"/>
            <p:nvPr/>
          </p:nvSpPr>
          <p:spPr>
            <a:xfrm>
              <a:off x="5885785" y="1321265"/>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1400" i="1" lang="en-US" strike="noStrike" u="none">
                  <a:solidFill>
                    <a:srgbClr val="000000"/>
                  </a:solidFill>
                  <a:latin typeface="Public Sans"/>
                  <a:ea typeface="Public Sans"/>
                  <a:cs typeface="Public Sans"/>
                  <a:sym typeface="Public Sans"/>
                </a:rPr>
                <a:t>2</a:t>
              </a:r>
            </a:p>
          </p:txBody>
        </p:sp>
      </p:grpSp>
      <p:sp>
        <p:nvSpPr>
          <p:cNvPr id="1051863" name="Google Shape;1114;p283"/>
          <p:cNvSpPr txBox="1">
            <a:spLocks noGrp="1"/>
          </p:cNvSpPr>
          <p:nvPr>
            <p:ph type="body" idx="1"/>
          </p:nvPr>
        </p:nvSpPr>
        <p:spPr>
          <a:xfrm>
            <a:off x="895514" y="1264575"/>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864" name="Google Shape;1115;p283"/>
          <p:cNvSpPr txBox="1">
            <a:spLocks noGrp="1"/>
          </p:cNvSpPr>
          <p:nvPr>
            <p:ph type="body" idx="2"/>
          </p:nvPr>
        </p:nvSpPr>
        <p:spPr>
          <a:xfrm>
            <a:off x="135731" y="2129927"/>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865" name="Google Shape;1116;p283"/>
          <p:cNvSpPr txBox="1">
            <a:spLocks noGrp="1"/>
          </p:cNvSpPr>
          <p:nvPr>
            <p:ph type="body" idx="3"/>
          </p:nvPr>
        </p:nvSpPr>
        <p:spPr>
          <a:xfrm>
            <a:off x="135731" y="311331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866" name="Google Shape;1117;p283"/>
          <p:cNvSpPr txBox="1">
            <a:spLocks noGrp="1"/>
          </p:cNvSpPr>
          <p:nvPr>
            <p:ph type="body" idx="4"/>
          </p:nvPr>
        </p:nvSpPr>
        <p:spPr>
          <a:xfrm>
            <a:off x="895514" y="4000086"/>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867" name="Google Shape;1118;p283"/>
          <p:cNvSpPr txBox="1">
            <a:spLocks noGrp="1"/>
          </p:cNvSpPr>
          <p:nvPr>
            <p:ph type="body" idx="5"/>
          </p:nvPr>
        </p:nvSpPr>
        <p:spPr>
          <a:xfrm>
            <a:off x="6525054" y="1264575"/>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868" name="Google Shape;1119;p283"/>
          <p:cNvSpPr txBox="1">
            <a:spLocks noGrp="1"/>
          </p:cNvSpPr>
          <p:nvPr>
            <p:ph type="body" idx="6"/>
          </p:nvPr>
        </p:nvSpPr>
        <p:spPr>
          <a:xfrm>
            <a:off x="6525054" y="4000086"/>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869" name="Google Shape;1120;p283"/>
          <p:cNvSpPr txBox="1">
            <a:spLocks noGrp="1"/>
          </p:cNvSpPr>
          <p:nvPr>
            <p:ph type="body" idx="7"/>
          </p:nvPr>
        </p:nvSpPr>
        <p:spPr>
          <a:xfrm>
            <a:off x="7294177" y="2129927"/>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870" name="Google Shape;1121;p283"/>
          <p:cNvSpPr txBox="1">
            <a:spLocks noGrp="1"/>
          </p:cNvSpPr>
          <p:nvPr>
            <p:ph type="body" idx="8"/>
          </p:nvPr>
        </p:nvSpPr>
        <p:spPr>
          <a:xfrm>
            <a:off x="7294177" y="311331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871" name="Google Shape;1122;p283"/>
          <p:cNvSpPr txBox="1">
            <a:spLocks noGrp="1"/>
          </p:cNvSpPr>
          <p:nvPr>
            <p:ph type="body" idx="9"/>
          </p:nvPr>
        </p:nvSpPr>
        <p:spPr>
          <a:xfrm>
            <a:off x="3732038" y="2630794"/>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444" name="Shape 1123"/>
        <p:cNvGrpSpPr/>
        <p:nvPr/>
      </p:nvGrpSpPr>
      <p:grpSpPr>
        <a:xfrm>
          <a:off x="0" y="0"/>
          <a:ext cx="0" cy="0"/>
          <a:chOff x="0" y="0"/>
          <a:chExt cx="0" cy="0"/>
        </a:xfrm>
      </p:grpSpPr>
      <p:pic>
        <p:nvPicPr>
          <p:cNvPr id="2097595" name="Google Shape;1124;p28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1931" name="Google Shape;1125;p28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932" name="Google Shape;1126;p28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445" name="Google Shape;1127;p284"/>
          <p:cNvGrpSpPr/>
          <p:nvPr/>
        </p:nvGrpSpPr>
        <p:grpSpPr>
          <a:xfrm>
            <a:off x="1761518" y="3131028"/>
            <a:ext cx="5620964" cy="646462"/>
            <a:chOff x="881517" y="3131028"/>
            <a:chExt cx="5620964" cy="646462"/>
          </a:xfrm>
        </p:grpSpPr>
        <p:grpSp>
          <p:nvGrpSpPr>
            <p:cNvPr id="1446" name="Google Shape;1128;p284"/>
            <p:cNvGrpSpPr/>
            <p:nvPr/>
          </p:nvGrpSpPr>
          <p:grpSpPr>
            <a:xfrm>
              <a:off x="881517" y="3131028"/>
              <a:ext cx="397892" cy="646462"/>
              <a:chOff x="1400864" y="1624076"/>
              <a:chExt cx="560368" cy="910439"/>
            </a:xfrm>
          </p:grpSpPr>
          <p:grpSp>
            <p:nvGrpSpPr>
              <p:cNvPr id="1447" name="Google Shape;1129;p284"/>
              <p:cNvGrpSpPr/>
              <p:nvPr/>
            </p:nvGrpSpPr>
            <p:grpSpPr>
              <a:xfrm>
                <a:off x="1400864" y="1624076"/>
                <a:ext cx="560368" cy="825149"/>
                <a:chOff x="1342876" y="1647676"/>
                <a:chExt cx="560368" cy="825149"/>
              </a:xfrm>
            </p:grpSpPr>
            <p:sp>
              <p:nvSpPr>
                <p:cNvPr id="1051933" name="Google Shape;1130;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934" name="Google Shape;1131;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37" name="Google Shape;1132;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935" name="Google Shape;1133;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448" name="Google Shape;1134;p284"/>
            <p:cNvGrpSpPr/>
            <p:nvPr/>
          </p:nvGrpSpPr>
          <p:grpSpPr>
            <a:xfrm>
              <a:off x="2622541" y="3131028"/>
              <a:ext cx="397892" cy="646462"/>
              <a:chOff x="1400864" y="1624076"/>
              <a:chExt cx="560368" cy="910439"/>
            </a:xfrm>
          </p:grpSpPr>
          <p:grpSp>
            <p:nvGrpSpPr>
              <p:cNvPr id="1449" name="Google Shape;1135;p284"/>
              <p:cNvGrpSpPr/>
              <p:nvPr/>
            </p:nvGrpSpPr>
            <p:grpSpPr>
              <a:xfrm>
                <a:off x="1400864" y="1624076"/>
                <a:ext cx="560368" cy="825149"/>
                <a:chOff x="1342876" y="1647676"/>
                <a:chExt cx="560368" cy="825149"/>
              </a:xfrm>
            </p:grpSpPr>
            <p:sp>
              <p:nvSpPr>
                <p:cNvPr id="1051936" name="Google Shape;1136;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937" name="Google Shape;1137;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38" name="Google Shape;1138;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938" name="Google Shape;1139;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450" name="Google Shape;1140;p284"/>
            <p:cNvGrpSpPr/>
            <p:nvPr/>
          </p:nvGrpSpPr>
          <p:grpSpPr>
            <a:xfrm>
              <a:off x="4363565" y="3131028"/>
              <a:ext cx="397892" cy="646462"/>
              <a:chOff x="1400864" y="1624076"/>
              <a:chExt cx="560368" cy="910439"/>
            </a:xfrm>
          </p:grpSpPr>
          <p:grpSp>
            <p:nvGrpSpPr>
              <p:cNvPr id="1451" name="Google Shape;1141;p284"/>
              <p:cNvGrpSpPr/>
              <p:nvPr/>
            </p:nvGrpSpPr>
            <p:grpSpPr>
              <a:xfrm>
                <a:off x="1400864" y="1624076"/>
                <a:ext cx="560368" cy="825149"/>
                <a:chOff x="1342876" y="1647676"/>
                <a:chExt cx="560368" cy="825149"/>
              </a:xfrm>
            </p:grpSpPr>
            <p:sp>
              <p:nvSpPr>
                <p:cNvPr id="1051939" name="Google Shape;1142;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940" name="Google Shape;1143;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39" name="Google Shape;1144;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941" name="Google Shape;1145;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452" name="Google Shape;1146;p284"/>
            <p:cNvGrpSpPr/>
            <p:nvPr/>
          </p:nvGrpSpPr>
          <p:grpSpPr>
            <a:xfrm>
              <a:off x="6104589" y="3131028"/>
              <a:ext cx="397892" cy="646462"/>
              <a:chOff x="1400864" y="1624076"/>
              <a:chExt cx="560368" cy="910439"/>
            </a:xfrm>
          </p:grpSpPr>
          <p:grpSp>
            <p:nvGrpSpPr>
              <p:cNvPr id="1453" name="Google Shape;1147;p284"/>
              <p:cNvGrpSpPr/>
              <p:nvPr/>
            </p:nvGrpSpPr>
            <p:grpSpPr>
              <a:xfrm>
                <a:off x="1400864" y="1624076"/>
                <a:ext cx="560368" cy="825149"/>
                <a:chOff x="1342876" y="1647676"/>
                <a:chExt cx="560368" cy="825149"/>
              </a:xfrm>
            </p:grpSpPr>
            <p:sp>
              <p:nvSpPr>
                <p:cNvPr id="1051942" name="Google Shape;1148;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943" name="Google Shape;1149;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40" name="Google Shape;1150;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944" name="Google Shape;1151;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51945" name="Google Shape;1152;p284"/>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946" name="Google Shape;1153;p284"/>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947" name="Google Shape;1154;p284"/>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948" name="Google Shape;1155;p284"/>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grpSp>
        <p:nvGrpSpPr>
          <p:cNvPr id="1454" name="Google Shape;1156;p284"/>
          <p:cNvGrpSpPr/>
          <p:nvPr/>
        </p:nvGrpSpPr>
        <p:grpSpPr>
          <a:xfrm>
            <a:off x="881517" y="1424144"/>
            <a:ext cx="7361989" cy="646462"/>
            <a:chOff x="881517" y="2219381"/>
            <a:chExt cx="7361989" cy="646462"/>
          </a:xfrm>
        </p:grpSpPr>
        <p:grpSp>
          <p:nvGrpSpPr>
            <p:cNvPr id="1455" name="Google Shape;1157;p284"/>
            <p:cNvGrpSpPr/>
            <p:nvPr/>
          </p:nvGrpSpPr>
          <p:grpSpPr>
            <a:xfrm>
              <a:off x="881517" y="2219381"/>
              <a:ext cx="397892" cy="646462"/>
              <a:chOff x="1400864" y="1624076"/>
              <a:chExt cx="560368" cy="910439"/>
            </a:xfrm>
          </p:grpSpPr>
          <p:grpSp>
            <p:nvGrpSpPr>
              <p:cNvPr id="1456" name="Google Shape;1158;p284"/>
              <p:cNvGrpSpPr/>
              <p:nvPr/>
            </p:nvGrpSpPr>
            <p:grpSpPr>
              <a:xfrm>
                <a:off x="1400864" y="1624076"/>
                <a:ext cx="560368" cy="825149"/>
                <a:chOff x="1342876" y="1647676"/>
                <a:chExt cx="560368" cy="825149"/>
              </a:xfrm>
            </p:grpSpPr>
            <p:sp>
              <p:nvSpPr>
                <p:cNvPr id="1051949" name="Google Shape;1159;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950" name="Google Shape;1160;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41" name="Google Shape;1161;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951" name="Google Shape;1162;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457" name="Google Shape;1163;p284"/>
            <p:cNvGrpSpPr/>
            <p:nvPr/>
          </p:nvGrpSpPr>
          <p:grpSpPr>
            <a:xfrm>
              <a:off x="2622541" y="2219381"/>
              <a:ext cx="397892" cy="646462"/>
              <a:chOff x="1400864" y="1624076"/>
              <a:chExt cx="560368" cy="910439"/>
            </a:xfrm>
          </p:grpSpPr>
          <p:grpSp>
            <p:nvGrpSpPr>
              <p:cNvPr id="1458" name="Google Shape;1164;p284"/>
              <p:cNvGrpSpPr/>
              <p:nvPr/>
            </p:nvGrpSpPr>
            <p:grpSpPr>
              <a:xfrm>
                <a:off x="1400864" y="1624076"/>
                <a:ext cx="560368" cy="825149"/>
                <a:chOff x="1342876" y="1647676"/>
                <a:chExt cx="560368" cy="825149"/>
              </a:xfrm>
            </p:grpSpPr>
            <p:sp>
              <p:nvSpPr>
                <p:cNvPr id="1051952" name="Google Shape;1165;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953" name="Google Shape;1166;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42" name="Google Shape;1167;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954" name="Google Shape;1168;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459" name="Google Shape;1169;p284"/>
            <p:cNvGrpSpPr/>
            <p:nvPr/>
          </p:nvGrpSpPr>
          <p:grpSpPr>
            <a:xfrm>
              <a:off x="4363565" y="2219381"/>
              <a:ext cx="397892" cy="646462"/>
              <a:chOff x="1400864" y="1624076"/>
              <a:chExt cx="560368" cy="910439"/>
            </a:xfrm>
          </p:grpSpPr>
          <p:grpSp>
            <p:nvGrpSpPr>
              <p:cNvPr id="1460" name="Google Shape;1170;p284"/>
              <p:cNvGrpSpPr/>
              <p:nvPr/>
            </p:nvGrpSpPr>
            <p:grpSpPr>
              <a:xfrm>
                <a:off x="1400864" y="1624076"/>
                <a:ext cx="560368" cy="825149"/>
                <a:chOff x="1342876" y="1647676"/>
                <a:chExt cx="560368" cy="825149"/>
              </a:xfrm>
            </p:grpSpPr>
            <p:sp>
              <p:nvSpPr>
                <p:cNvPr id="1051955" name="Google Shape;1171;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956" name="Google Shape;1172;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43" name="Google Shape;1173;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957" name="Google Shape;1174;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461" name="Google Shape;1175;p284"/>
            <p:cNvGrpSpPr/>
            <p:nvPr/>
          </p:nvGrpSpPr>
          <p:grpSpPr>
            <a:xfrm>
              <a:off x="6104589" y="2219381"/>
              <a:ext cx="397892" cy="646462"/>
              <a:chOff x="1400864" y="1624076"/>
              <a:chExt cx="560368" cy="910439"/>
            </a:xfrm>
          </p:grpSpPr>
          <p:grpSp>
            <p:nvGrpSpPr>
              <p:cNvPr id="1462" name="Google Shape;1176;p284"/>
              <p:cNvGrpSpPr/>
              <p:nvPr/>
            </p:nvGrpSpPr>
            <p:grpSpPr>
              <a:xfrm>
                <a:off x="1400864" y="1624076"/>
                <a:ext cx="560368" cy="825149"/>
                <a:chOff x="1342876" y="1647676"/>
                <a:chExt cx="560368" cy="825149"/>
              </a:xfrm>
            </p:grpSpPr>
            <p:sp>
              <p:nvSpPr>
                <p:cNvPr id="1051958" name="Google Shape;1177;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959" name="Google Shape;1178;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44" name="Google Shape;1179;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960" name="Google Shape;1180;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463" name="Google Shape;1181;p284"/>
            <p:cNvGrpSpPr/>
            <p:nvPr/>
          </p:nvGrpSpPr>
          <p:grpSpPr>
            <a:xfrm>
              <a:off x="7845614" y="2219381"/>
              <a:ext cx="397892" cy="646462"/>
              <a:chOff x="1400864" y="1624076"/>
              <a:chExt cx="560368" cy="910439"/>
            </a:xfrm>
          </p:grpSpPr>
          <p:grpSp>
            <p:nvGrpSpPr>
              <p:cNvPr id="1464" name="Google Shape;1182;p284"/>
              <p:cNvGrpSpPr/>
              <p:nvPr/>
            </p:nvGrpSpPr>
            <p:grpSpPr>
              <a:xfrm>
                <a:off x="1400864" y="1624076"/>
                <a:ext cx="560368" cy="825149"/>
                <a:chOff x="1342876" y="1647676"/>
                <a:chExt cx="560368" cy="825149"/>
              </a:xfrm>
            </p:grpSpPr>
            <p:sp>
              <p:nvSpPr>
                <p:cNvPr id="1051961" name="Google Shape;1183;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962" name="Google Shape;1184;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45" name="Google Shape;1185;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963" name="Google Shape;1186;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51964" name="Google Shape;1187;p284"/>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965" name="Google Shape;1188;p284"/>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966" name="Google Shape;1189;p284"/>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967" name="Google Shape;1190;p284"/>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968" name="Google Shape;1191;p284"/>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284" name="Shape 1192"/>
        <p:cNvGrpSpPr/>
        <p:nvPr/>
      </p:nvGrpSpPr>
      <p:grpSpPr>
        <a:xfrm>
          <a:off x="0" y="0"/>
          <a:ext cx="0" cy="0"/>
          <a:chOff x="0" y="0"/>
          <a:chExt cx="0" cy="0"/>
        </a:xfrm>
      </p:grpSpPr>
      <p:pic>
        <p:nvPicPr>
          <p:cNvPr id="2097528" name="Google Shape;1193;p28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1353" name="Google Shape;1194;p28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354" name="Google Shape;1195;p28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285" name="Google Shape;1196;p285"/>
          <p:cNvGrpSpPr/>
          <p:nvPr/>
        </p:nvGrpSpPr>
        <p:grpSpPr>
          <a:xfrm>
            <a:off x="1761518" y="3131028"/>
            <a:ext cx="5620964" cy="646462"/>
            <a:chOff x="881517" y="3131028"/>
            <a:chExt cx="5620964" cy="646462"/>
          </a:xfrm>
        </p:grpSpPr>
        <p:grpSp>
          <p:nvGrpSpPr>
            <p:cNvPr id="1286" name="Google Shape;1197;p285"/>
            <p:cNvGrpSpPr/>
            <p:nvPr/>
          </p:nvGrpSpPr>
          <p:grpSpPr>
            <a:xfrm>
              <a:off x="881517" y="3131028"/>
              <a:ext cx="397892" cy="646462"/>
              <a:chOff x="1400864" y="1624076"/>
              <a:chExt cx="560368" cy="910439"/>
            </a:xfrm>
          </p:grpSpPr>
          <p:grpSp>
            <p:nvGrpSpPr>
              <p:cNvPr id="1287" name="Google Shape;1198;p285"/>
              <p:cNvGrpSpPr/>
              <p:nvPr/>
            </p:nvGrpSpPr>
            <p:grpSpPr>
              <a:xfrm>
                <a:off x="1400864" y="1624076"/>
                <a:ext cx="560368" cy="825149"/>
                <a:chOff x="1342876" y="1647676"/>
                <a:chExt cx="560368" cy="825149"/>
              </a:xfrm>
            </p:grpSpPr>
            <p:sp>
              <p:nvSpPr>
                <p:cNvPr id="1051355" name="Google Shape;1199;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356" name="Google Shape;1200;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076" name="Google Shape;1201;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357" name="Google Shape;1202;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288" name="Google Shape;1203;p285"/>
            <p:cNvGrpSpPr/>
            <p:nvPr/>
          </p:nvGrpSpPr>
          <p:grpSpPr>
            <a:xfrm>
              <a:off x="2622541" y="3131028"/>
              <a:ext cx="397892" cy="646462"/>
              <a:chOff x="1400864" y="1624076"/>
              <a:chExt cx="560368" cy="910439"/>
            </a:xfrm>
          </p:grpSpPr>
          <p:grpSp>
            <p:nvGrpSpPr>
              <p:cNvPr id="1289" name="Google Shape;1204;p285"/>
              <p:cNvGrpSpPr/>
              <p:nvPr/>
            </p:nvGrpSpPr>
            <p:grpSpPr>
              <a:xfrm>
                <a:off x="1400864" y="1624076"/>
                <a:ext cx="560368" cy="825149"/>
                <a:chOff x="1342876" y="1647676"/>
                <a:chExt cx="560368" cy="825149"/>
              </a:xfrm>
            </p:grpSpPr>
            <p:sp>
              <p:nvSpPr>
                <p:cNvPr id="1051358" name="Google Shape;1205;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359" name="Google Shape;1206;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077" name="Google Shape;1207;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360" name="Google Shape;1208;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290" name="Google Shape;1209;p285"/>
            <p:cNvGrpSpPr/>
            <p:nvPr/>
          </p:nvGrpSpPr>
          <p:grpSpPr>
            <a:xfrm>
              <a:off x="4363565" y="3131028"/>
              <a:ext cx="397892" cy="646462"/>
              <a:chOff x="1400864" y="1624076"/>
              <a:chExt cx="560368" cy="910439"/>
            </a:xfrm>
          </p:grpSpPr>
          <p:grpSp>
            <p:nvGrpSpPr>
              <p:cNvPr id="1291" name="Google Shape;1210;p285"/>
              <p:cNvGrpSpPr/>
              <p:nvPr/>
            </p:nvGrpSpPr>
            <p:grpSpPr>
              <a:xfrm>
                <a:off x="1400864" y="1624076"/>
                <a:ext cx="560368" cy="825149"/>
                <a:chOff x="1342876" y="1647676"/>
                <a:chExt cx="560368" cy="825149"/>
              </a:xfrm>
            </p:grpSpPr>
            <p:sp>
              <p:nvSpPr>
                <p:cNvPr id="1051361" name="Google Shape;1211;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362" name="Google Shape;1212;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078" name="Google Shape;1213;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363" name="Google Shape;1214;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292" name="Google Shape;1215;p285"/>
            <p:cNvGrpSpPr/>
            <p:nvPr/>
          </p:nvGrpSpPr>
          <p:grpSpPr>
            <a:xfrm>
              <a:off x="6104589" y="3131028"/>
              <a:ext cx="397892" cy="646462"/>
              <a:chOff x="1400864" y="1624076"/>
              <a:chExt cx="560368" cy="910439"/>
            </a:xfrm>
          </p:grpSpPr>
          <p:grpSp>
            <p:nvGrpSpPr>
              <p:cNvPr id="1293" name="Google Shape;1216;p285"/>
              <p:cNvGrpSpPr/>
              <p:nvPr/>
            </p:nvGrpSpPr>
            <p:grpSpPr>
              <a:xfrm>
                <a:off x="1400864" y="1624076"/>
                <a:ext cx="560368" cy="825149"/>
                <a:chOff x="1342876" y="1647676"/>
                <a:chExt cx="560368" cy="825149"/>
              </a:xfrm>
            </p:grpSpPr>
            <p:sp>
              <p:nvSpPr>
                <p:cNvPr id="1051364" name="Google Shape;1217;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365" name="Google Shape;1218;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079" name="Google Shape;1219;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366" name="Google Shape;1220;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51367" name="Google Shape;1221;p285"/>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368" name="Google Shape;1222;p285"/>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369" name="Google Shape;1223;p285"/>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370" name="Google Shape;1224;p285"/>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grpSp>
        <p:nvGrpSpPr>
          <p:cNvPr id="1294" name="Google Shape;1225;p285"/>
          <p:cNvGrpSpPr/>
          <p:nvPr/>
        </p:nvGrpSpPr>
        <p:grpSpPr>
          <a:xfrm>
            <a:off x="881517" y="1424144"/>
            <a:ext cx="7361989" cy="646462"/>
            <a:chOff x="881517" y="2219381"/>
            <a:chExt cx="7361989" cy="646462"/>
          </a:xfrm>
        </p:grpSpPr>
        <p:grpSp>
          <p:nvGrpSpPr>
            <p:cNvPr id="1295" name="Google Shape;1226;p285"/>
            <p:cNvGrpSpPr/>
            <p:nvPr/>
          </p:nvGrpSpPr>
          <p:grpSpPr>
            <a:xfrm>
              <a:off x="881517" y="2219381"/>
              <a:ext cx="397892" cy="646462"/>
              <a:chOff x="1400864" y="1624076"/>
              <a:chExt cx="560368" cy="910439"/>
            </a:xfrm>
          </p:grpSpPr>
          <p:grpSp>
            <p:nvGrpSpPr>
              <p:cNvPr id="1296" name="Google Shape;1227;p285"/>
              <p:cNvGrpSpPr/>
              <p:nvPr/>
            </p:nvGrpSpPr>
            <p:grpSpPr>
              <a:xfrm>
                <a:off x="1400864" y="1624076"/>
                <a:ext cx="560368" cy="825149"/>
                <a:chOff x="1342876" y="1647676"/>
                <a:chExt cx="560368" cy="825149"/>
              </a:xfrm>
            </p:grpSpPr>
            <p:sp>
              <p:nvSpPr>
                <p:cNvPr id="1051371" name="Google Shape;1228;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372" name="Google Shape;1229;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080" name="Google Shape;1230;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373" name="Google Shape;1231;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297" name="Google Shape;1232;p285"/>
            <p:cNvGrpSpPr/>
            <p:nvPr/>
          </p:nvGrpSpPr>
          <p:grpSpPr>
            <a:xfrm>
              <a:off x="2622541" y="2219381"/>
              <a:ext cx="397892" cy="646462"/>
              <a:chOff x="1400864" y="1624076"/>
              <a:chExt cx="560368" cy="910439"/>
            </a:xfrm>
          </p:grpSpPr>
          <p:grpSp>
            <p:nvGrpSpPr>
              <p:cNvPr id="1298" name="Google Shape;1233;p285"/>
              <p:cNvGrpSpPr/>
              <p:nvPr/>
            </p:nvGrpSpPr>
            <p:grpSpPr>
              <a:xfrm>
                <a:off x="1400864" y="1624076"/>
                <a:ext cx="560368" cy="825149"/>
                <a:chOff x="1342876" y="1647676"/>
                <a:chExt cx="560368" cy="825149"/>
              </a:xfrm>
            </p:grpSpPr>
            <p:sp>
              <p:nvSpPr>
                <p:cNvPr id="1051374" name="Google Shape;1234;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375" name="Google Shape;1235;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081" name="Google Shape;1236;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376" name="Google Shape;1237;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299" name="Google Shape;1238;p285"/>
            <p:cNvGrpSpPr/>
            <p:nvPr/>
          </p:nvGrpSpPr>
          <p:grpSpPr>
            <a:xfrm>
              <a:off x="4363565" y="2219381"/>
              <a:ext cx="397892" cy="646462"/>
              <a:chOff x="1400864" y="1624076"/>
              <a:chExt cx="560368" cy="910439"/>
            </a:xfrm>
          </p:grpSpPr>
          <p:grpSp>
            <p:nvGrpSpPr>
              <p:cNvPr id="1300" name="Google Shape;1239;p285"/>
              <p:cNvGrpSpPr/>
              <p:nvPr/>
            </p:nvGrpSpPr>
            <p:grpSpPr>
              <a:xfrm>
                <a:off x="1400864" y="1624076"/>
                <a:ext cx="560368" cy="825149"/>
                <a:chOff x="1342876" y="1647676"/>
                <a:chExt cx="560368" cy="825149"/>
              </a:xfrm>
            </p:grpSpPr>
            <p:sp>
              <p:nvSpPr>
                <p:cNvPr id="1051377" name="Google Shape;1240;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378" name="Google Shape;1241;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082" name="Google Shape;1242;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379" name="Google Shape;1243;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301" name="Google Shape;1244;p285"/>
            <p:cNvGrpSpPr/>
            <p:nvPr/>
          </p:nvGrpSpPr>
          <p:grpSpPr>
            <a:xfrm>
              <a:off x="6104589" y="2219381"/>
              <a:ext cx="397892" cy="646462"/>
              <a:chOff x="1400864" y="1624076"/>
              <a:chExt cx="560368" cy="910439"/>
            </a:xfrm>
          </p:grpSpPr>
          <p:grpSp>
            <p:nvGrpSpPr>
              <p:cNvPr id="1302" name="Google Shape;1245;p285"/>
              <p:cNvGrpSpPr/>
              <p:nvPr/>
            </p:nvGrpSpPr>
            <p:grpSpPr>
              <a:xfrm>
                <a:off x="1400864" y="1624076"/>
                <a:ext cx="560368" cy="825149"/>
                <a:chOff x="1342876" y="1647676"/>
                <a:chExt cx="560368" cy="825149"/>
              </a:xfrm>
            </p:grpSpPr>
            <p:sp>
              <p:nvSpPr>
                <p:cNvPr id="1051380" name="Google Shape;1246;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381" name="Google Shape;1247;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083" name="Google Shape;1248;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382" name="Google Shape;1249;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303" name="Google Shape;1250;p285"/>
            <p:cNvGrpSpPr/>
            <p:nvPr/>
          </p:nvGrpSpPr>
          <p:grpSpPr>
            <a:xfrm>
              <a:off x="7845614" y="2219381"/>
              <a:ext cx="397892" cy="646462"/>
              <a:chOff x="1400864" y="1624076"/>
              <a:chExt cx="560368" cy="910439"/>
            </a:xfrm>
          </p:grpSpPr>
          <p:grpSp>
            <p:nvGrpSpPr>
              <p:cNvPr id="1304" name="Google Shape;1251;p285"/>
              <p:cNvGrpSpPr/>
              <p:nvPr/>
            </p:nvGrpSpPr>
            <p:grpSpPr>
              <a:xfrm>
                <a:off x="1400864" y="1624076"/>
                <a:ext cx="560368" cy="825149"/>
                <a:chOff x="1342876" y="1647676"/>
                <a:chExt cx="560368" cy="825149"/>
              </a:xfrm>
            </p:grpSpPr>
            <p:sp>
              <p:nvSpPr>
                <p:cNvPr id="1051383" name="Google Shape;1252;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384" name="Google Shape;1253;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084" name="Google Shape;1254;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385" name="Google Shape;1255;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51386" name="Google Shape;1256;p285"/>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387" name="Google Shape;1257;p285"/>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388" name="Google Shape;1258;p285"/>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389" name="Google Shape;1259;p285"/>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390" name="Google Shape;1260;p285"/>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490" name="Shape 1261"/>
        <p:cNvGrpSpPr/>
        <p:nvPr/>
      </p:nvGrpSpPr>
      <p:grpSpPr>
        <a:xfrm>
          <a:off x="0" y="0"/>
          <a:ext cx="0" cy="0"/>
          <a:chOff x="0" y="0"/>
          <a:chExt cx="0" cy="0"/>
        </a:xfrm>
      </p:grpSpPr>
      <p:pic>
        <p:nvPicPr>
          <p:cNvPr id="2097614" name="Google Shape;1262;p28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2060" name="Google Shape;1263;p28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061" name="Google Shape;1264;p28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491" name="Google Shape;1265;p286"/>
          <p:cNvGrpSpPr/>
          <p:nvPr/>
        </p:nvGrpSpPr>
        <p:grpSpPr>
          <a:xfrm>
            <a:off x="1761518" y="3131028"/>
            <a:ext cx="5620964" cy="646462"/>
            <a:chOff x="881517" y="3131028"/>
            <a:chExt cx="5620964" cy="646462"/>
          </a:xfrm>
        </p:grpSpPr>
        <p:grpSp>
          <p:nvGrpSpPr>
            <p:cNvPr id="1492" name="Google Shape;1266;p286"/>
            <p:cNvGrpSpPr/>
            <p:nvPr/>
          </p:nvGrpSpPr>
          <p:grpSpPr>
            <a:xfrm>
              <a:off x="881517" y="3131028"/>
              <a:ext cx="397892" cy="646462"/>
              <a:chOff x="1400864" y="1624076"/>
              <a:chExt cx="560368" cy="910439"/>
            </a:xfrm>
          </p:grpSpPr>
          <p:grpSp>
            <p:nvGrpSpPr>
              <p:cNvPr id="1493" name="Google Shape;1267;p286"/>
              <p:cNvGrpSpPr/>
              <p:nvPr/>
            </p:nvGrpSpPr>
            <p:grpSpPr>
              <a:xfrm>
                <a:off x="1400864" y="1624076"/>
                <a:ext cx="560368" cy="825149"/>
                <a:chOff x="1342876" y="1647676"/>
                <a:chExt cx="560368" cy="825149"/>
              </a:xfrm>
            </p:grpSpPr>
            <p:sp>
              <p:nvSpPr>
                <p:cNvPr id="1052062" name="Google Shape;1268;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063" name="Google Shape;1269;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59" name="Google Shape;1270;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064" name="Google Shape;1271;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494" name="Google Shape;1272;p286"/>
            <p:cNvGrpSpPr/>
            <p:nvPr/>
          </p:nvGrpSpPr>
          <p:grpSpPr>
            <a:xfrm>
              <a:off x="2622541" y="3131028"/>
              <a:ext cx="397892" cy="646462"/>
              <a:chOff x="1400864" y="1624076"/>
              <a:chExt cx="560368" cy="910439"/>
            </a:xfrm>
          </p:grpSpPr>
          <p:grpSp>
            <p:nvGrpSpPr>
              <p:cNvPr id="1495" name="Google Shape;1273;p286"/>
              <p:cNvGrpSpPr/>
              <p:nvPr/>
            </p:nvGrpSpPr>
            <p:grpSpPr>
              <a:xfrm>
                <a:off x="1400864" y="1624076"/>
                <a:ext cx="560368" cy="825149"/>
                <a:chOff x="1342876" y="1647676"/>
                <a:chExt cx="560368" cy="825149"/>
              </a:xfrm>
            </p:grpSpPr>
            <p:sp>
              <p:nvSpPr>
                <p:cNvPr id="1052065" name="Google Shape;1274;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066" name="Google Shape;1275;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60" name="Google Shape;1276;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067" name="Google Shape;1277;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496" name="Google Shape;1278;p286"/>
            <p:cNvGrpSpPr/>
            <p:nvPr/>
          </p:nvGrpSpPr>
          <p:grpSpPr>
            <a:xfrm>
              <a:off x="4363565" y="3131028"/>
              <a:ext cx="397892" cy="646462"/>
              <a:chOff x="1400864" y="1624076"/>
              <a:chExt cx="560368" cy="910439"/>
            </a:xfrm>
          </p:grpSpPr>
          <p:grpSp>
            <p:nvGrpSpPr>
              <p:cNvPr id="1497" name="Google Shape;1279;p286"/>
              <p:cNvGrpSpPr/>
              <p:nvPr/>
            </p:nvGrpSpPr>
            <p:grpSpPr>
              <a:xfrm>
                <a:off x="1400864" y="1624076"/>
                <a:ext cx="560368" cy="825149"/>
                <a:chOff x="1342876" y="1647676"/>
                <a:chExt cx="560368" cy="825149"/>
              </a:xfrm>
            </p:grpSpPr>
            <p:sp>
              <p:nvSpPr>
                <p:cNvPr id="1052068" name="Google Shape;1280;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069" name="Google Shape;1281;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61" name="Google Shape;1282;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070" name="Google Shape;1283;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498" name="Google Shape;1284;p286"/>
            <p:cNvGrpSpPr/>
            <p:nvPr/>
          </p:nvGrpSpPr>
          <p:grpSpPr>
            <a:xfrm>
              <a:off x="6104589" y="3131028"/>
              <a:ext cx="397892" cy="646462"/>
              <a:chOff x="1400864" y="1624076"/>
              <a:chExt cx="560368" cy="910439"/>
            </a:xfrm>
          </p:grpSpPr>
          <p:grpSp>
            <p:nvGrpSpPr>
              <p:cNvPr id="1499" name="Google Shape;1285;p286"/>
              <p:cNvGrpSpPr/>
              <p:nvPr/>
            </p:nvGrpSpPr>
            <p:grpSpPr>
              <a:xfrm>
                <a:off x="1400864" y="1624076"/>
                <a:ext cx="560368" cy="825149"/>
                <a:chOff x="1342876" y="1647676"/>
                <a:chExt cx="560368" cy="825149"/>
              </a:xfrm>
            </p:grpSpPr>
            <p:sp>
              <p:nvSpPr>
                <p:cNvPr id="1052071" name="Google Shape;1286;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072" name="Google Shape;1287;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62" name="Google Shape;1288;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073" name="Google Shape;1289;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52074" name="Google Shape;1290;p286"/>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075" name="Google Shape;1291;p286"/>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076" name="Google Shape;1292;p286"/>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077" name="Google Shape;1293;p286"/>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grpSp>
        <p:nvGrpSpPr>
          <p:cNvPr id="1500" name="Google Shape;1294;p286"/>
          <p:cNvGrpSpPr/>
          <p:nvPr/>
        </p:nvGrpSpPr>
        <p:grpSpPr>
          <a:xfrm>
            <a:off x="881517" y="1424144"/>
            <a:ext cx="7361989" cy="646462"/>
            <a:chOff x="881517" y="2219381"/>
            <a:chExt cx="7361989" cy="646462"/>
          </a:xfrm>
        </p:grpSpPr>
        <p:grpSp>
          <p:nvGrpSpPr>
            <p:cNvPr id="1501" name="Google Shape;1295;p286"/>
            <p:cNvGrpSpPr/>
            <p:nvPr/>
          </p:nvGrpSpPr>
          <p:grpSpPr>
            <a:xfrm>
              <a:off x="881517" y="2219381"/>
              <a:ext cx="397892" cy="646462"/>
              <a:chOff x="1400864" y="1624076"/>
              <a:chExt cx="560368" cy="910439"/>
            </a:xfrm>
          </p:grpSpPr>
          <p:grpSp>
            <p:nvGrpSpPr>
              <p:cNvPr id="1502" name="Google Shape;1296;p286"/>
              <p:cNvGrpSpPr/>
              <p:nvPr/>
            </p:nvGrpSpPr>
            <p:grpSpPr>
              <a:xfrm>
                <a:off x="1400864" y="1624076"/>
                <a:ext cx="560368" cy="825149"/>
                <a:chOff x="1342876" y="1647676"/>
                <a:chExt cx="560368" cy="825149"/>
              </a:xfrm>
            </p:grpSpPr>
            <p:sp>
              <p:nvSpPr>
                <p:cNvPr id="1052078" name="Google Shape;1297;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079" name="Google Shape;1298;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63" name="Google Shape;1299;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080" name="Google Shape;1300;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503" name="Google Shape;1301;p286"/>
            <p:cNvGrpSpPr/>
            <p:nvPr/>
          </p:nvGrpSpPr>
          <p:grpSpPr>
            <a:xfrm>
              <a:off x="2622541" y="2219381"/>
              <a:ext cx="397892" cy="646462"/>
              <a:chOff x="1400864" y="1624076"/>
              <a:chExt cx="560368" cy="910439"/>
            </a:xfrm>
          </p:grpSpPr>
          <p:grpSp>
            <p:nvGrpSpPr>
              <p:cNvPr id="1504" name="Google Shape;1302;p286"/>
              <p:cNvGrpSpPr/>
              <p:nvPr/>
            </p:nvGrpSpPr>
            <p:grpSpPr>
              <a:xfrm>
                <a:off x="1400864" y="1624076"/>
                <a:ext cx="560368" cy="825149"/>
                <a:chOff x="1342876" y="1647676"/>
                <a:chExt cx="560368" cy="825149"/>
              </a:xfrm>
            </p:grpSpPr>
            <p:sp>
              <p:nvSpPr>
                <p:cNvPr id="1052081" name="Google Shape;1303;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082" name="Google Shape;1304;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64" name="Google Shape;1305;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083" name="Google Shape;1306;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505" name="Google Shape;1307;p286"/>
            <p:cNvGrpSpPr/>
            <p:nvPr/>
          </p:nvGrpSpPr>
          <p:grpSpPr>
            <a:xfrm>
              <a:off x="4363565" y="2219381"/>
              <a:ext cx="397892" cy="646462"/>
              <a:chOff x="1400864" y="1624076"/>
              <a:chExt cx="560368" cy="910439"/>
            </a:xfrm>
          </p:grpSpPr>
          <p:grpSp>
            <p:nvGrpSpPr>
              <p:cNvPr id="1506" name="Google Shape;1308;p286"/>
              <p:cNvGrpSpPr/>
              <p:nvPr/>
            </p:nvGrpSpPr>
            <p:grpSpPr>
              <a:xfrm>
                <a:off x="1400864" y="1624076"/>
                <a:ext cx="560368" cy="825149"/>
                <a:chOff x="1342876" y="1647676"/>
                <a:chExt cx="560368" cy="825149"/>
              </a:xfrm>
            </p:grpSpPr>
            <p:sp>
              <p:nvSpPr>
                <p:cNvPr id="1052084" name="Google Shape;1309;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085" name="Google Shape;1310;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65" name="Google Shape;1311;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086" name="Google Shape;1312;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507" name="Google Shape;1313;p286"/>
            <p:cNvGrpSpPr/>
            <p:nvPr/>
          </p:nvGrpSpPr>
          <p:grpSpPr>
            <a:xfrm>
              <a:off x="6104589" y="2219381"/>
              <a:ext cx="397892" cy="646462"/>
              <a:chOff x="1400864" y="1624076"/>
              <a:chExt cx="560368" cy="910439"/>
            </a:xfrm>
          </p:grpSpPr>
          <p:grpSp>
            <p:nvGrpSpPr>
              <p:cNvPr id="1508" name="Google Shape;1314;p286"/>
              <p:cNvGrpSpPr/>
              <p:nvPr/>
            </p:nvGrpSpPr>
            <p:grpSpPr>
              <a:xfrm>
                <a:off x="1400864" y="1624076"/>
                <a:ext cx="560368" cy="825149"/>
                <a:chOff x="1342876" y="1647676"/>
                <a:chExt cx="560368" cy="825149"/>
              </a:xfrm>
            </p:grpSpPr>
            <p:sp>
              <p:nvSpPr>
                <p:cNvPr id="1052087" name="Google Shape;1315;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088" name="Google Shape;1316;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66" name="Google Shape;1317;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089" name="Google Shape;1318;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509" name="Google Shape;1319;p286"/>
            <p:cNvGrpSpPr/>
            <p:nvPr/>
          </p:nvGrpSpPr>
          <p:grpSpPr>
            <a:xfrm>
              <a:off x="7845614" y="2219381"/>
              <a:ext cx="397892" cy="646462"/>
              <a:chOff x="1400864" y="1624076"/>
              <a:chExt cx="560368" cy="910439"/>
            </a:xfrm>
          </p:grpSpPr>
          <p:grpSp>
            <p:nvGrpSpPr>
              <p:cNvPr id="1510" name="Google Shape;1320;p286"/>
              <p:cNvGrpSpPr/>
              <p:nvPr/>
            </p:nvGrpSpPr>
            <p:grpSpPr>
              <a:xfrm>
                <a:off x="1400864" y="1624076"/>
                <a:ext cx="560368" cy="825149"/>
                <a:chOff x="1342876" y="1647676"/>
                <a:chExt cx="560368" cy="825149"/>
              </a:xfrm>
            </p:grpSpPr>
            <p:sp>
              <p:nvSpPr>
                <p:cNvPr id="1052090" name="Google Shape;1321;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091" name="Google Shape;1322;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67" name="Google Shape;1323;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092" name="Google Shape;1324;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52093" name="Google Shape;1325;p286"/>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094" name="Google Shape;1326;p286"/>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095" name="Google Shape;1327;p286"/>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096" name="Google Shape;1328;p286"/>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097" name="Google Shape;1329;p286"/>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333" name="Shape 1330"/>
        <p:cNvGrpSpPr/>
        <p:nvPr/>
      </p:nvGrpSpPr>
      <p:grpSpPr>
        <a:xfrm>
          <a:off x="0" y="0"/>
          <a:ext cx="0" cy="0"/>
          <a:chOff x="0" y="0"/>
          <a:chExt cx="0" cy="0"/>
        </a:xfrm>
      </p:grpSpPr>
      <p:pic>
        <p:nvPicPr>
          <p:cNvPr id="2097540" name="Google Shape;1331;p28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1475" name="Google Shape;1332;p28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476" name="Google Shape;1333;p28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051477" name="Google Shape;1337;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478" name="Google Shape;1338;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098" name="Google Shape;1339;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479" name="Google Shape;1340;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337" name="Google Shape;1341;p287"/>
            <p:cNvGrpSpPr/>
            <p:nvPr/>
          </p:nvGrpSpPr>
          <p:grpSpPr>
            <a:xfrm>
              <a:off x="2622541" y="2219381"/>
              <a:ext cx="397892" cy="646462"/>
              <a:chOff x="1400864" y="1624076"/>
              <a:chExt cx="560368" cy="910439"/>
            </a:xfrm>
          </p:grpSpPr>
          <p:grpSp>
            <p:nvGrpSpPr>
              <p:cNvPr id="1338" name="Google Shape;1342;p287"/>
              <p:cNvGrpSpPr/>
              <p:nvPr/>
            </p:nvGrpSpPr>
            <p:grpSpPr>
              <a:xfrm>
                <a:off x="1400864" y="1624076"/>
                <a:ext cx="560368" cy="825149"/>
                <a:chOff x="1342876" y="1647676"/>
                <a:chExt cx="560368" cy="825149"/>
              </a:xfrm>
            </p:grpSpPr>
            <p:sp>
              <p:nvSpPr>
                <p:cNvPr id="1051480" name="Google Shape;1343;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481" name="Google Shape;1344;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099" name="Google Shape;1345;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482" name="Google Shape;1346;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339" name="Google Shape;1347;p287"/>
            <p:cNvGrpSpPr/>
            <p:nvPr/>
          </p:nvGrpSpPr>
          <p:grpSpPr>
            <a:xfrm>
              <a:off x="4363565" y="2219381"/>
              <a:ext cx="397892" cy="646462"/>
              <a:chOff x="1400864" y="1624076"/>
              <a:chExt cx="560368" cy="910439"/>
            </a:xfrm>
          </p:grpSpPr>
          <p:grpSp>
            <p:nvGrpSpPr>
              <p:cNvPr id="1340" name="Google Shape;1348;p287"/>
              <p:cNvGrpSpPr/>
              <p:nvPr/>
            </p:nvGrpSpPr>
            <p:grpSpPr>
              <a:xfrm>
                <a:off x="1400864" y="1624076"/>
                <a:ext cx="560368" cy="825149"/>
                <a:chOff x="1342876" y="1647676"/>
                <a:chExt cx="560368" cy="825149"/>
              </a:xfrm>
            </p:grpSpPr>
            <p:sp>
              <p:nvSpPr>
                <p:cNvPr id="1051483" name="Google Shape;1349;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484" name="Google Shape;1350;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00" name="Google Shape;1351;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485" name="Google Shape;1352;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341" name="Google Shape;1353;p287"/>
            <p:cNvGrpSpPr/>
            <p:nvPr/>
          </p:nvGrpSpPr>
          <p:grpSpPr>
            <a:xfrm>
              <a:off x="6104589" y="2219381"/>
              <a:ext cx="397892" cy="646462"/>
              <a:chOff x="1400864" y="1624076"/>
              <a:chExt cx="560368" cy="910439"/>
            </a:xfrm>
          </p:grpSpPr>
          <p:grpSp>
            <p:nvGrpSpPr>
              <p:cNvPr id="1342" name="Google Shape;1354;p287"/>
              <p:cNvGrpSpPr/>
              <p:nvPr/>
            </p:nvGrpSpPr>
            <p:grpSpPr>
              <a:xfrm>
                <a:off x="1400864" y="1624076"/>
                <a:ext cx="560368" cy="825149"/>
                <a:chOff x="1342876" y="1647676"/>
                <a:chExt cx="560368" cy="825149"/>
              </a:xfrm>
            </p:grpSpPr>
            <p:sp>
              <p:nvSpPr>
                <p:cNvPr id="1051486" name="Google Shape;1355;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487" name="Google Shape;1356;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01" name="Google Shape;1357;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488" name="Google Shape;1358;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343" name="Google Shape;1359;p287"/>
            <p:cNvGrpSpPr/>
            <p:nvPr/>
          </p:nvGrpSpPr>
          <p:grpSpPr>
            <a:xfrm>
              <a:off x="7845614" y="2219381"/>
              <a:ext cx="397892" cy="646462"/>
              <a:chOff x="1400864" y="1624076"/>
              <a:chExt cx="560368" cy="910439"/>
            </a:xfrm>
          </p:grpSpPr>
          <p:grpSp>
            <p:nvGrpSpPr>
              <p:cNvPr id="1344" name="Google Shape;1360;p287"/>
              <p:cNvGrpSpPr/>
              <p:nvPr/>
            </p:nvGrpSpPr>
            <p:grpSpPr>
              <a:xfrm>
                <a:off x="1400864" y="1624076"/>
                <a:ext cx="560368" cy="825149"/>
                <a:chOff x="1342876" y="1647676"/>
                <a:chExt cx="560368" cy="825149"/>
              </a:xfrm>
            </p:grpSpPr>
            <p:sp>
              <p:nvSpPr>
                <p:cNvPr id="1051489" name="Google Shape;1361;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490" name="Google Shape;1362;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02" name="Google Shape;1363;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491" name="Google Shape;1364;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51492" name="Google Shape;1365;p287"/>
          <p:cNvSpPr txBox="1">
            <a:spLocks noGrp="1"/>
          </p:cNvSpPr>
          <p:nvPr>
            <p:ph type="body" idx="1"/>
          </p:nvPr>
        </p:nvSpPr>
        <p:spPr>
          <a:xfrm>
            <a:off x="223088"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493" name="Google Shape;1366;p287"/>
          <p:cNvSpPr txBox="1">
            <a:spLocks noGrp="1"/>
          </p:cNvSpPr>
          <p:nvPr>
            <p:ph type="body" idx="2"/>
          </p:nvPr>
        </p:nvSpPr>
        <p:spPr>
          <a:xfrm>
            <a:off x="1964112"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494" name="Google Shape;1367;p287"/>
          <p:cNvSpPr txBox="1">
            <a:spLocks noGrp="1"/>
          </p:cNvSpPr>
          <p:nvPr>
            <p:ph type="body" idx="3"/>
          </p:nvPr>
        </p:nvSpPr>
        <p:spPr>
          <a:xfrm>
            <a:off x="3705136"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495" name="Google Shape;1368;p287"/>
          <p:cNvSpPr txBox="1">
            <a:spLocks noGrp="1"/>
          </p:cNvSpPr>
          <p:nvPr>
            <p:ph type="body" idx="4"/>
          </p:nvPr>
        </p:nvSpPr>
        <p:spPr>
          <a:xfrm>
            <a:off x="5446160"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496" name="Google Shape;1369;p287"/>
          <p:cNvSpPr txBox="1">
            <a:spLocks noGrp="1"/>
          </p:cNvSpPr>
          <p:nvPr>
            <p:ph type="body" idx="5"/>
          </p:nvPr>
        </p:nvSpPr>
        <p:spPr>
          <a:xfrm>
            <a:off x="718718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grpSp>
        <p:nvGrpSpPr>
          <p:cNvPr id="1345" name="Google Shape;1370;p287"/>
          <p:cNvGrpSpPr/>
          <p:nvPr/>
        </p:nvGrpSpPr>
        <p:grpSpPr>
          <a:xfrm>
            <a:off x="881517" y="1424144"/>
            <a:ext cx="7361989" cy="646462"/>
            <a:chOff x="881517" y="2219381"/>
            <a:chExt cx="7361989" cy="646462"/>
          </a:xfrm>
        </p:grpSpPr>
        <p:grpSp>
          <p:nvGrpSpPr>
            <p:cNvPr id="1346" name="Google Shape;1371;p287"/>
            <p:cNvGrpSpPr/>
            <p:nvPr/>
          </p:nvGrpSpPr>
          <p:grpSpPr>
            <a:xfrm>
              <a:off x="881517" y="2219381"/>
              <a:ext cx="397892" cy="646462"/>
              <a:chOff x="1400864" y="1624076"/>
              <a:chExt cx="560368" cy="910439"/>
            </a:xfrm>
          </p:grpSpPr>
          <p:grpSp>
            <p:nvGrpSpPr>
              <p:cNvPr id="1347" name="Google Shape;1372;p287"/>
              <p:cNvGrpSpPr/>
              <p:nvPr/>
            </p:nvGrpSpPr>
            <p:grpSpPr>
              <a:xfrm>
                <a:off x="1400864" y="1624076"/>
                <a:ext cx="560368" cy="825149"/>
                <a:chOff x="1342876" y="1647676"/>
                <a:chExt cx="560368" cy="825149"/>
              </a:xfrm>
            </p:grpSpPr>
            <p:sp>
              <p:nvSpPr>
                <p:cNvPr id="1051497" name="Google Shape;1373;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498" name="Google Shape;1374;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03" name="Google Shape;1375;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499" name="Google Shape;1376;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348" name="Google Shape;1377;p287"/>
            <p:cNvGrpSpPr/>
            <p:nvPr/>
          </p:nvGrpSpPr>
          <p:grpSpPr>
            <a:xfrm>
              <a:off x="2622541" y="2219381"/>
              <a:ext cx="397892" cy="646462"/>
              <a:chOff x="1400864" y="1624076"/>
              <a:chExt cx="560368" cy="910439"/>
            </a:xfrm>
          </p:grpSpPr>
          <p:grpSp>
            <p:nvGrpSpPr>
              <p:cNvPr id="1349" name="Google Shape;1378;p287"/>
              <p:cNvGrpSpPr/>
              <p:nvPr/>
            </p:nvGrpSpPr>
            <p:grpSpPr>
              <a:xfrm>
                <a:off x="1400864" y="1624076"/>
                <a:ext cx="560368" cy="825149"/>
                <a:chOff x="1342876" y="1647676"/>
                <a:chExt cx="560368" cy="825149"/>
              </a:xfrm>
            </p:grpSpPr>
            <p:sp>
              <p:nvSpPr>
                <p:cNvPr id="1051500" name="Google Shape;1379;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501" name="Google Shape;1380;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04" name="Google Shape;1381;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502" name="Google Shape;1382;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350" name="Google Shape;1383;p287"/>
            <p:cNvGrpSpPr/>
            <p:nvPr/>
          </p:nvGrpSpPr>
          <p:grpSpPr>
            <a:xfrm>
              <a:off x="4363565" y="2219381"/>
              <a:ext cx="397892" cy="646462"/>
              <a:chOff x="1400864" y="1624076"/>
              <a:chExt cx="560368" cy="910439"/>
            </a:xfrm>
          </p:grpSpPr>
          <p:grpSp>
            <p:nvGrpSpPr>
              <p:cNvPr id="1351" name="Google Shape;1384;p287"/>
              <p:cNvGrpSpPr/>
              <p:nvPr/>
            </p:nvGrpSpPr>
            <p:grpSpPr>
              <a:xfrm>
                <a:off x="1400864" y="1624076"/>
                <a:ext cx="560368" cy="825149"/>
                <a:chOff x="1342876" y="1647676"/>
                <a:chExt cx="560368" cy="825149"/>
              </a:xfrm>
            </p:grpSpPr>
            <p:sp>
              <p:nvSpPr>
                <p:cNvPr id="1051503" name="Google Shape;1385;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504" name="Google Shape;1386;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05" name="Google Shape;1387;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505" name="Google Shape;1388;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352" name="Google Shape;1389;p287"/>
            <p:cNvGrpSpPr/>
            <p:nvPr/>
          </p:nvGrpSpPr>
          <p:grpSpPr>
            <a:xfrm>
              <a:off x="6104589" y="2219381"/>
              <a:ext cx="397892" cy="646462"/>
              <a:chOff x="1400864" y="1624076"/>
              <a:chExt cx="560368" cy="910439"/>
            </a:xfrm>
          </p:grpSpPr>
          <p:grpSp>
            <p:nvGrpSpPr>
              <p:cNvPr id="1353" name="Google Shape;1390;p287"/>
              <p:cNvGrpSpPr/>
              <p:nvPr/>
            </p:nvGrpSpPr>
            <p:grpSpPr>
              <a:xfrm>
                <a:off x="1400864" y="1624076"/>
                <a:ext cx="560368" cy="825149"/>
                <a:chOff x="1342876" y="1647676"/>
                <a:chExt cx="560368" cy="825149"/>
              </a:xfrm>
            </p:grpSpPr>
            <p:sp>
              <p:nvSpPr>
                <p:cNvPr id="1051506" name="Google Shape;1391;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507" name="Google Shape;1392;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06" name="Google Shape;1393;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508" name="Google Shape;1394;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354" name="Google Shape;1395;p287"/>
            <p:cNvGrpSpPr/>
            <p:nvPr/>
          </p:nvGrpSpPr>
          <p:grpSpPr>
            <a:xfrm>
              <a:off x="7845614" y="2219381"/>
              <a:ext cx="397892" cy="646462"/>
              <a:chOff x="1400864" y="1624076"/>
              <a:chExt cx="560368" cy="910439"/>
            </a:xfrm>
          </p:grpSpPr>
          <p:grpSp>
            <p:nvGrpSpPr>
              <p:cNvPr id="1355" name="Google Shape;1396;p287"/>
              <p:cNvGrpSpPr/>
              <p:nvPr/>
            </p:nvGrpSpPr>
            <p:grpSpPr>
              <a:xfrm>
                <a:off x="1400864" y="1624076"/>
                <a:ext cx="560368" cy="825149"/>
                <a:chOff x="1342876" y="1647676"/>
                <a:chExt cx="560368" cy="825149"/>
              </a:xfrm>
            </p:grpSpPr>
            <p:sp>
              <p:nvSpPr>
                <p:cNvPr id="1051509" name="Google Shape;1397;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510" name="Google Shape;1398;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07" name="Google Shape;1399;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1511" name="Google Shape;1400;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51512" name="Google Shape;1401;p287"/>
          <p:cNvSpPr txBox="1">
            <a:spLocks noGrp="1"/>
          </p:cNvSpPr>
          <p:nvPr>
            <p:ph type="body" idx="6"/>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513" name="Google Shape;1402;p287"/>
          <p:cNvSpPr txBox="1">
            <a:spLocks noGrp="1"/>
          </p:cNvSpPr>
          <p:nvPr>
            <p:ph type="body" idx="7"/>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514" name="Google Shape;1403;p287"/>
          <p:cNvSpPr txBox="1">
            <a:spLocks noGrp="1"/>
          </p:cNvSpPr>
          <p:nvPr>
            <p:ph type="body" idx="8"/>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515" name="Google Shape;1404;p287"/>
          <p:cNvSpPr txBox="1">
            <a:spLocks noGrp="1"/>
          </p:cNvSpPr>
          <p:nvPr>
            <p:ph type="body" idx="9"/>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516" name="Google Shape;1405;p287"/>
          <p:cNvSpPr txBox="1">
            <a:spLocks noGrp="1"/>
          </p:cNvSpPr>
          <p:nvPr>
            <p:ph type="body" idx="13"/>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365" name="Shape 1406"/>
        <p:cNvGrpSpPr/>
        <p:nvPr/>
      </p:nvGrpSpPr>
      <p:grpSpPr>
        <a:xfrm>
          <a:off x="0" y="0"/>
          <a:ext cx="0" cy="0"/>
          <a:chOff x="0" y="0"/>
          <a:chExt cx="0" cy="0"/>
        </a:xfrm>
      </p:grpSpPr>
      <p:pic>
        <p:nvPicPr>
          <p:cNvPr id="2097550" name="Google Shape;1407;p28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1560" name="Google Shape;1408;p28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561" name="Google Shape;1409;p28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366" name="Google Shape;1410;p288"/>
          <p:cNvGrpSpPr/>
          <p:nvPr/>
        </p:nvGrpSpPr>
        <p:grpSpPr>
          <a:xfrm>
            <a:off x="2805107" y="1224889"/>
            <a:ext cx="3533786" cy="3185052"/>
            <a:chOff x="2801099" y="1114361"/>
            <a:chExt cx="3533786" cy="3185052"/>
          </a:xfrm>
        </p:grpSpPr>
        <p:grpSp>
          <p:nvGrpSpPr>
            <p:cNvPr id="1367" name="Google Shape;1411;p288"/>
            <p:cNvGrpSpPr/>
            <p:nvPr/>
          </p:nvGrpSpPr>
          <p:grpSpPr>
            <a:xfrm>
              <a:off x="2801099" y="1228944"/>
              <a:ext cx="3533786" cy="2955886"/>
              <a:chOff x="2801099" y="1066147"/>
              <a:chExt cx="3533786" cy="2955886"/>
            </a:xfrm>
          </p:grpSpPr>
          <p:grpSp>
            <p:nvGrpSpPr>
              <p:cNvPr id="1368" name="Google Shape;1412;p288"/>
              <p:cNvGrpSpPr/>
              <p:nvPr/>
            </p:nvGrpSpPr>
            <p:grpSpPr>
              <a:xfrm>
                <a:off x="6252959" y="1066147"/>
                <a:ext cx="81926" cy="2955886"/>
                <a:chOff x="6252959" y="1066147"/>
                <a:chExt cx="81926" cy="2955886"/>
              </a:xfrm>
            </p:grpSpPr>
            <p:sp>
              <p:nvSpPr>
                <p:cNvPr id="1051562" name="Google Shape;1413;p288"/>
                <p:cNvSpPr/>
                <p:nvPr/>
              </p:nvSpPr>
              <p:spPr>
                <a:xfrm>
                  <a:off x="6252959" y="1784637"/>
                  <a:ext cx="81926" cy="81926"/>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563" name="Google Shape;1414;p288"/>
                <p:cNvSpPr/>
                <p:nvPr/>
              </p:nvSpPr>
              <p:spPr>
                <a:xfrm>
                  <a:off x="6252959" y="2503127"/>
                  <a:ext cx="81926" cy="81926"/>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564" name="Google Shape;1415;p288"/>
                <p:cNvSpPr/>
                <p:nvPr/>
              </p:nvSpPr>
              <p:spPr>
                <a:xfrm>
                  <a:off x="6252959" y="3221617"/>
                  <a:ext cx="81926" cy="8192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565" name="Google Shape;1416;p288"/>
                <p:cNvSpPr/>
                <p:nvPr/>
              </p:nvSpPr>
              <p:spPr>
                <a:xfrm>
                  <a:off x="6252959" y="3940107"/>
                  <a:ext cx="81926" cy="81926"/>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566" name="Google Shape;1417;p288"/>
                <p:cNvSpPr/>
                <p:nvPr/>
              </p:nvSpPr>
              <p:spPr>
                <a:xfrm>
                  <a:off x="6252959" y="1066147"/>
                  <a:ext cx="81926" cy="81926"/>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369" name="Google Shape;1418;p288"/>
              <p:cNvGrpSpPr/>
              <p:nvPr/>
            </p:nvGrpSpPr>
            <p:grpSpPr>
              <a:xfrm>
                <a:off x="2801099" y="1066147"/>
                <a:ext cx="81926" cy="2955886"/>
                <a:chOff x="2801099" y="1066147"/>
                <a:chExt cx="81926" cy="2955886"/>
              </a:xfrm>
            </p:grpSpPr>
            <p:sp>
              <p:nvSpPr>
                <p:cNvPr id="1051567" name="Google Shape;1419;p288"/>
                <p:cNvSpPr/>
                <p:nvPr/>
              </p:nvSpPr>
              <p:spPr>
                <a:xfrm>
                  <a:off x="2801099" y="1784637"/>
                  <a:ext cx="81926" cy="8192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568" name="Google Shape;1420;p288"/>
                <p:cNvSpPr/>
                <p:nvPr/>
              </p:nvSpPr>
              <p:spPr>
                <a:xfrm>
                  <a:off x="2801099" y="2503127"/>
                  <a:ext cx="81926" cy="81926"/>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569" name="Google Shape;1421;p288"/>
                <p:cNvSpPr/>
                <p:nvPr/>
              </p:nvSpPr>
              <p:spPr>
                <a:xfrm>
                  <a:off x="2801099" y="3221617"/>
                  <a:ext cx="81926" cy="81926"/>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570" name="Google Shape;1422;p288"/>
                <p:cNvSpPr/>
                <p:nvPr/>
              </p:nvSpPr>
              <p:spPr>
                <a:xfrm>
                  <a:off x="2801099" y="3940107"/>
                  <a:ext cx="81926" cy="81926"/>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571" name="Google Shape;1423;p288"/>
                <p:cNvSpPr/>
                <p:nvPr/>
              </p:nvSpPr>
              <p:spPr>
                <a:xfrm>
                  <a:off x="2801099" y="1066147"/>
                  <a:ext cx="81926" cy="81926"/>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grpSp>
          <p:nvGrpSpPr>
            <p:cNvPr id="1370" name="Google Shape;1424;p288"/>
            <p:cNvGrpSpPr/>
            <p:nvPr/>
          </p:nvGrpSpPr>
          <p:grpSpPr>
            <a:xfrm>
              <a:off x="2975830" y="1114361"/>
              <a:ext cx="3184323" cy="3185052"/>
              <a:chOff x="2908735" y="1068601"/>
              <a:chExt cx="3326530" cy="3327292"/>
            </a:xfrm>
          </p:grpSpPr>
          <p:sp>
            <p:nvSpPr>
              <p:cNvPr id="1051572" name="Google Shape;1425;p288"/>
              <p:cNvSpPr/>
              <p:nvPr/>
            </p:nvSpPr>
            <p:spPr>
              <a:xfrm>
                <a:off x="2908735" y="1068601"/>
                <a:ext cx="3326530" cy="3327292"/>
              </a:xfrm>
              <a:custGeom>
                <a:avLst/>
                <a:ah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1573" name="Google Shape;1426;p288"/>
              <p:cNvSpPr/>
              <p:nvPr/>
            </p:nvSpPr>
            <p:spPr>
              <a:xfrm>
                <a:off x="3510752" y="1490314"/>
                <a:ext cx="1060348" cy="1239954"/>
              </a:xfrm>
              <a:custGeom>
                <a:avLst/>
                <a:ah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1574" name="Google Shape;1427;p288"/>
              <p:cNvSpPr/>
              <p:nvPr/>
            </p:nvSpPr>
            <p:spPr>
              <a:xfrm>
                <a:off x="3264202" y="1969019"/>
                <a:ext cx="1306180" cy="769168"/>
              </a:xfrm>
              <a:custGeom>
                <a:avLst/>
                <a:ah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1575" name="Google Shape;1428;p288"/>
              <p:cNvSpPr/>
              <p:nvPr/>
            </p:nvSpPr>
            <p:spPr>
              <a:xfrm>
                <a:off x="3519391" y="2733867"/>
                <a:ext cx="1051711" cy="1244273"/>
              </a:xfrm>
              <a:custGeom>
                <a:avLst/>
                <a:ah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1576" name="Google Shape;1429;p288"/>
              <p:cNvSpPr/>
              <p:nvPr/>
            </p:nvSpPr>
            <p:spPr>
              <a:xfrm>
                <a:off x="4162942" y="1398533"/>
                <a:ext cx="806959" cy="1331734"/>
              </a:xfrm>
              <a:custGeom>
                <a:avLst/>
                <a:ah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1577" name="Google Shape;1430;p288"/>
              <p:cNvSpPr/>
              <p:nvPr/>
            </p:nvSpPr>
            <p:spPr>
              <a:xfrm>
                <a:off x="3264202" y="2732066"/>
                <a:ext cx="1306180" cy="773126"/>
              </a:xfrm>
              <a:custGeom>
                <a:avLst/>
                <a:ah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1578" name="Google Shape;1431;p288"/>
              <p:cNvSpPr/>
              <p:nvPr/>
            </p:nvSpPr>
            <p:spPr>
              <a:xfrm>
                <a:off x="4574699" y="1958941"/>
                <a:ext cx="1306180" cy="772406"/>
              </a:xfrm>
              <a:custGeom>
                <a:avLst/>
                <a:ah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1579" name="Google Shape;1432;p288"/>
              <p:cNvSpPr/>
              <p:nvPr/>
            </p:nvSpPr>
            <p:spPr>
              <a:xfrm>
                <a:off x="4574699" y="2727029"/>
                <a:ext cx="1306900" cy="768806"/>
              </a:xfrm>
              <a:custGeom>
                <a:avLst/>
                <a:ah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1580" name="Google Shape;1433;p288"/>
              <p:cNvSpPr/>
              <p:nvPr/>
            </p:nvSpPr>
            <p:spPr>
              <a:xfrm>
                <a:off x="4572900" y="1485996"/>
                <a:ext cx="1052790" cy="1244273"/>
              </a:xfrm>
              <a:custGeom>
                <a:avLst/>
                <a:ah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1581" name="Google Shape;1434;p288"/>
              <p:cNvSpPr/>
              <p:nvPr/>
            </p:nvSpPr>
            <p:spPr>
              <a:xfrm>
                <a:off x="4574699" y="2733147"/>
                <a:ext cx="1059268" cy="1240673"/>
              </a:xfrm>
              <a:custGeom>
                <a:avLst/>
                <a:ah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1582" name="Google Shape;1435;p288"/>
              <p:cNvSpPr/>
              <p:nvPr/>
            </p:nvSpPr>
            <p:spPr>
              <a:xfrm>
                <a:off x="4174099" y="2733867"/>
                <a:ext cx="807679" cy="1332815"/>
              </a:xfrm>
              <a:custGeom>
                <a:avLst/>
                <a:ah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1583" name="Google Shape;1436;p288"/>
              <p:cNvSpPr/>
              <p:nvPr/>
            </p:nvSpPr>
            <p:spPr>
              <a:xfrm>
                <a:off x="4369541" y="1554021"/>
                <a:ext cx="405639" cy="40564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1584" name="Google Shape;1437;p288"/>
              <p:cNvSpPr/>
              <p:nvPr/>
            </p:nvSpPr>
            <p:spPr>
              <a:xfrm>
                <a:off x="3770260" y="1712390"/>
                <a:ext cx="459988" cy="459268"/>
              </a:xfrm>
              <a:custGeom>
                <a:avLst/>
                <a:ah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1585" name="Google Shape;1438;p288"/>
              <p:cNvSpPr/>
              <p:nvPr/>
            </p:nvSpPr>
            <p:spPr>
              <a:xfrm>
                <a:off x="3418969" y="2200452"/>
                <a:ext cx="454949" cy="455309"/>
              </a:xfrm>
              <a:custGeom>
                <a:avLst/>
                <a:ah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1586" name="Google Shape;1439;p288"/>
              <p:cNvSpPr/>
              <p:nvPr/>
            </p:nvSpPr>
            <p:spPr>
              <a:xfrm>
                <a:off x="3417170" y="2801893"/>
                <a:ext cx="454949" cy="454949"/>
              </a:xfrm>
              <a:custGeom>
                <a:avLst/>
                <a:ah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1587" name="Google Shape;1440;p288"/>
              <p:cNvSpPr/>
              <p:nvPr/>
            </p:nvSpPr>
            <p:spPr>
              <a:xfrm>
                <a:off x="3767740" y="3286717"/>
                <a:ext cx="459988" cy="460348"/>
              </a:xfrm>
              <a:custGeom>
                <a:avLst/>
                <a:ah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1588" name="Google Shape;1441;p288"/>
              <p:cNvSpPr/>
              <p:nvPr/>
            </p:nvSpPr>
            <p:spPr>
              <a:xfrm>
                <a:off x="4366301" y="3500155"/>
                <a:ext cx="405639" cy="40564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1589" name="Google Shape;1442;p288"/>
              <p:cNvSpPr/>
              <p:nvPr/>
            </p:nvSpPr>
            <p:spPr>
              <a:xfrm>
                <a:off x="4911233" y="3288516"/>
                <a:ext cx="459988" cy="459988"/>
              </a:xfrm>
              <a:custGeom>
                <a:avLst/>
                <a:ah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1590" name="Google Shape;1443;p288"/>
              <p:cNvSpPr/>
              <p:nvPr/>
            </p:nvSpPr>
            <p:spPr>
              <a:xfrm>
                <a:off x="5268641" y="2805132"/>
                <a:ext cx="454949" cy="454229"/>
              </a:xfrm>
              <a:custGeom>
                <a:avLst/>
                <a:ah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1591" name="Google Shape;1444;p288"/>
              <p:cNvSpPr/>
              <p:nvPr/>
            </p:nvSpPr>
            <p:spPr>
              <a:xfrm>
                <a:off x="5269360" y="2202972"/>
                <a:ext cx="454949" cy="455309"/>
              </a:xfrm>
              <a:custGeom>
                <a:avLst/>
                <a:ah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1592" name="Google Shape;1445;p288"/>
              <p:cNvSpPr/>
              <p:nvPr/>
            </p:nvSpPr>
            <p:spPr>
              <a:xfrm>
                <a:off x="4913752" y="1713829"/>
                <a:ext cx="460348" cy="459628"/>
              </a:xfrm>
              <a:custGeom>
                <a:avLst/>
                <a:ah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1593" name="Google Shape;1446;p288"/>
              <p:cNvSpPr/>
              <p:nvPr/>
            </p:nvSpPr>
            <p:spPr>
              <a:xfrm>
                <a:off x="3910179" y="2033807"/>
                <a:ext cx="1323643" cy="1396880"/>
              </a:xfrm>
              <a:custGeom>
                <a:avLst/>
                <a:ah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algn="ctr" blurRad="812800" rotWithShape="0" sx="116000" sy="116000">
                  <a:srgbClr val="000000">
                    <a:alpha val="15686"/>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1594" name="Google Shape;1447;p288"/>
              <p:cNvSpPr/>
              <p:nvPr/>
            </p:nvSpPr>
            <p:spPr>
              <a:xfrm>
                <a:off x="4432491" y="2254751"/>
                <a:ext cx="270442" cy="53653"/>
              </a:xfrm>
              <a:custGeom>
                <a:avLst/>
                <a:ah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1595" name="Google Shape;1448;p288"/>
              <p:cNvSpPr/>
              <p:nvPr/>
            </p:nvSpPr>
            <p:spPr>
              <a:xfrm>
                <a:off x="4717797" y="2279886"/>
                <a:ext cx="228872" cy="178723"/>
              </a:xfrm>
              <a:custGeom>
                <a:avLst/>
                <a:ah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1596" name="Google Shape;1449;p288"/>
              <p:cNvSpPr/>
              <p:nvPr/>
            </p:nvSpPr>
            <p:spPr>
              <a:xfrm>
                <a:off x="4191056" y="2282423"/>
                <a:ext cx="228631" cy="181260"/>
              </a:xfrm>
              <a:custGeom>
                <a:avLst/>
                <a:ah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1597" name="Google Shape;1450;p288"/>
              <p:cNvSpPr/>
              <p:nvPr/>
            </p:nvSpPr>
            <p:spPr>
              <a:xfrm>
                <a:off x="4935550" y="2459939"/>
                <a:ext cx="113712" cy="256665"/>
              </a:xfrm>
              <a:custGeom>
                <a:avLst/>
                <a:ah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1598" name="Google Shape;1451;p288"/>
              <p:cNvSpPr/>
              <p:nvPr/>
            </p:nvSpPr>
            <p:spPr>
              <a:xfrm>
                <a:off x="4094739" y="2461992"/>
                <a:ext cx="109965" cy="261860"/>
              </a:xfrm>
              <a:custGeom>
                <a:avLst/>
                <a:ah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1599" name="Google Shape;1452;p288"/>
              <p:cNvSpPr/>
              <p:nvPr/>
            </p:nvSpPr>
            <p:spPr>
              <a:xfrm>
                <a:off x="4938447" y="2741738"/>
                <a:ext cx="110811" cy="258478"/>
              </a:xfrm>
              <a:custGeom>
                <a:avLst/>
                <a:ah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1600" name="Google Shape;1453;p288"/>
              <p:cNvSpPr/>
              <p:nvPr/>
            </p:nvSpPr>
            <p:spPr>
              <a:xfrm>
                <a:off x="4094742" y="2747174"/>
                <a:ext cx="113108" cy="259322"/>
              </a:xfrm>
              <a:custGeom>
                <a:avLst/>
                <a:ah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1601" name="Google Shape;1454;p288"/>
              <p:cNvSpPr/>
              <p:nvPr/>
            </p:nvSpPr>
            <p:spPr>
              <a:xfrm>
                <a:off x="4720940" y="3001909"/>
                <a:ext cx="227785" cy="179328"/>
              </a:xfrm>
              <a:custGeom>
                <a:avLst/>
                <a:ah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1602" name="Google Shape;1455;p288"/>
              <p:cNvSpPr/>
              <p:nvPr/>
            </p:nvSpPr>
            <p:spPr>
              <a:xfrm>
                <a:off x="4193596" y="3003842"/>
                <a:ext cx="231288" cy="179328"/>
              </a:xfrm>
              <a:custGeom>
                <a:avLst/>
                <a:ah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1603" name="Google Shape;1456;p288"/>
              <p:cNvSpPr/>
              <p:nvPr/>
            </p:nvSpPr>
            <p:spPr>
              <a:xfrm>
                <a:off x="4437686" y="3157542"/>
                <a:ext cx="269837" cy="52203"/>
              </a:xfrm>
              <a:custGeom>
                <a:avLst/>
                <a:ah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grpSp>
      </p:grpSp>
      <p:sp>
        <p:nvSpPr>
          <p:cNvPr id="1051604" name="Google Shape;1457;p288"/>
          <p:cNvSpPr txBox="1">
            <a:spLocks noGrp="1"/>
          </p:cNvSpPr>
          <p:nvPr>
            <p:ph type="body" idx="1"/>
          </p:nvPr>
        </p:nvSpPr>
        <p:spPr>
          <a:xfrm>
            <a:off x="562709" y="121959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605" name="Google Shape;1458;p288"/>
          <p:cNvSpPr txBox="1">
            <a:spLocks noGrp="1"/>
          </p:cNvSpPr>
          <p:nvPr>
            <p:ph type="body" idx="2"/>
          </p:nvPr>
        </p:nvSpPr>
        <p:spPr>
          <a:xfrm>
            <a:off x="562709" y="193808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606" name="Google Shape;1459;p288"/>
          <p:cNvSpPr txBox="1">
            <a:spLocks noGrp="1"/>
          </p:cNvSpPr>
          <p:nvPr>
            <p:ph type="body" idx="3"/>
          </p:nvPr>
        </p:nvSpPr>
        <p:spPr>
          <a:xfrm>
            <a:off x="562709" y="337506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607" name="Google Shape;1460;p288"/>
          <p:cNvSpPr txBox="1">
            <a:spLocks noGrp="1"/>
          </p:cNvSpPr>
          <p:nvPr>
            <p:ph type="body" idx="4"/>
          </p:nvPr>
        </p:nvSpPr>
        <p:spPr>
          <a:xfrm>
            <a:off x="562709" y="409355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608" name="Google Shape;1461;p288"/>
          <p:cNvSpPr txBox="1">
            <a:spLocks noGrp="1"/>
          </p:cNvSpPr>
          <p:nvPr>
            <p:ph type="body" idx="5"/>
          </p:nvPr>
        </p:nvSpPr>
        <p:spPr>
          <a:xfrm>
            <a:off x="562709" y="265657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609" name="Google Shape;1462;p288"/>
          <p:cNvSpPr txBox="1">
            <a:spLocks noGrp="1"/>
          </p:cNvSpPr>
          <p:nvPr>
            <p:ph type="body" idx="6"/>
          </p:nvPr>
        </p:nvSpPr>
        <p:spPr>
          <a:xfrm>
            <a:off x="6420898" y="121959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610" name="Google Shape;1463;p288"/>
          <p:cNvSpPr txBox="1">
            <a:spLocks noGrp="1"/>
          </p:cNvSpPr>
          <p:nvPr>
            <p:ph type="body" idx="7"/>
          </p:nvPr>
        </p:nvSpPr>
        <p:spPr>
          <a:xfrm>
            <a:off x="6420898" y="193808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611" name="Google Shape;1464;p288"/>
          <p:cNvSpPr txBox="1">
            <a:spLocks noGrp="1"/>
          </p:cNvSpPr>
          <p:nvPr>
            <p:ph type="body" idx="8"/>
          </p:nvPr>
        </p:nvSpPr>
        <p:spPr>
          <a:xfrm>
            <a:off x="6420898" y="337506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612" name="Google Shape;1465;p288"/>
          <p:cNvSpPr txBox="1">
            <a:spLocks noGrp="1"/>
          </p:cNvSpPr>
          <p:nvPr>
            <p:ph type="body" idx="9"/>
          </p:nvPr>
        </p:nvSpPr>
        <p:spPr>
          <a:xfrm>
            <a:off x="6420898" y="409355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613" name="Google Shape;1466;p288"/>
          <p:cNvSpPr txBox="1">
            <a:spLocks noGrp="1"/>
          </p:cNvSpPr>
          <p:nvPr>
            <p:ph type="body" idx="13"/>
          </p:nvPr>
        </p:nvSpPr>
        <p:spPr>
          <a:xfrm>
            <a:off x="6420898" y="265657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217" name="Shape 1467"/>
        <p:cNvGrpSpPr/>
        <p:nvPr/>
      </p:nvGrpSpPr>
      <p:grpSpPr>
        <a:xfrm>
          <a:off x="0" y="0"/>
          <a:ext cx="0" cy="0"/>
          <a:chOff x="0" y="0"/>
          <a:chExt cx="0" cy="0"/>
        </a:xfrm>
      </p:grpSpPr>
      <p:pic>
        <p:nvPicPr>
          <p:cNvPr id="2097484" name="Google Shape;1468;p28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1073" name="Google Shape;1469;p28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074" name="Google Shape;1470;p28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147" name="Shape 239"/>
        <p:cNvGrpSpPr/>
        <p:nvPr/>
      </p:nvGrpSpPr>
      <p:grpSpPr>
        <a:xfrm>
          <a:off x="0" y="0"/>
          <a:ext cx="0" cy="0"/>
          <a:chOff x="0" y="0"/>
          <a:chExt cx="0" cy="0"/>
        </a:xfrm>
      </p:grpSpPr>
      <p:grpSp>
        <p:nvGrpSpPr>
          <p:cNvPr id="1148" name="Google Shape;240;p243"/>
          <p:cNvGrpSpPr/>
          <p:nvPr/>
        </p:nvGrpSpPr>
        <p:grpSpPr>
          <a:xfrm>
            <a:off x="2494465" y="494214"/>
            <a:ext cx="4155072" cy="4155073"/>
            <a:chOff x="2119794" y="-36836"/>
            <a:chExt cx="5217173" cy="5217173"/>
          </a:xfrm>
        </p:grpSpPr>
        <p:sp>
          <p:nvSpPr>
            <p:cNvPr id="1050866" name="Google Shape;241;p243"/>
            <p:cNvSpPr/>
            <p:nvPr/>
          </p:nvSpPr>
          <p:spPr>
            <a:xfrm rot="-10121413">
              <a:off x="5995473" y="1510692"/>
              <a:ext cx="1065477" cy="452456"/>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867" name="Google Shape;242;p243"/>
            <p:cNvSpPr/>
            <p:nvPr/>
          </p:nvSpPr>
          <p:spPr>
            <a:xfrm rot="1811965">
              <a:off x="2648325" y="3118285"/>
              <a:ext cx="827384" cy="452456"/>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nvGrpSpPr>
            <p:cNvPr id="1149" name="Google Shape;243;p243"/>
            <p:cNvGrpSpPr/>
            <p:nvPr/>
          </p:nvGrpSpPr>
          <p:grpSpPr>
            <a:xfrm>
              <a:off x="2119794" y="-36836"/>
              <a:ext cx="5217173" cy="5217173"/>
              <a:chOff x="2334961" y="334711"/>
              <a:chExt cx="4626477" cy="4626477"/>
            </a:xfrm>
          </p:grpSpPr>
          <p:grpSp>
            <p:nvGrpSpPr>
              <p:cNvPr id="1150" name="Google Shape;244;p243"/>
              <p:cNvGrpSpPr/>
              <p:nvPr/>
            </p:nvGrpSpPr>
            <p:grpSpPr>
              <a:xfrm>
                <a:off x="2334961" y="334711"/>
                <a:ext cx="4626477" cy="4626477"/>
                <a:chOff x="2334961" y="334711"/>
                <a:chExt cx="4626477" cy="4626477"/>
              </a:xfrm>
            </p:grpSpPr>
            <p:sp>
              <p:nvSpPr>
                <p:cNvPr id="1050868" name="Google Shape;245;p243"/>
                <p:cNvSpPr/>
                <p:nvPr/>
              </p:nvSpPr>
              <p:spPr>
                <a:xfrm>
                  <a:off x="2978950" y="978700"/>
                  <a:ext cx="3338500" cy="33385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869"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870"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sp>
            <p:nvSpPr>
              <p:cNvPr id="1050871" name="Google Shape;248;p243"/>
              <p:cNvSpPr/>
              <p:nvPr/>
            </p:nvSpPr>
            <p:spPr>
              <a:xfrm>
                <a:off x="3154305" y="1154055"/>
                <a:ext cx="2987791" cy="2987791"/>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sp>
          <p:nvSpPr>
            <p:cNvPr id="1050872" name="Google Shape;249;p243"/>
            <p:cNvSpPr/>
            <p:nvPr/>
          </p:nvSpPr>
          <p:spPr>
            <a:xfrm>
              <a:off x="2361789" y="1620202"/>
              <a:ext cx="4733182" cy="1903095"/>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sp>
        <p:nvSpPr>
          <p:cNvPr id="1050873" name="Google Shape;250;p243"/>
          <p:cNvSpPr txBox="1"/>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469" name="Shape 1471"/>
        <p:cNvGrpSpPr/>
        <p:nvPr/>
      </p:nvGrpSpPr>
      <p:grpSpPr>
        <a:xfrm>
          <a:off x="0" y="0"/>
          <a:ext cx="0" cy="0"/>
          <a:chOff x="0" y="0"/>
          <a:chExt cx="0" cy="0"/>
        </a:xfrm>
      </p:grpSpPr>
      <p:sp>
        <p:nvSpPr>
          <p:cNvPr id="1051987" name="Google Shape;1472;p290" descr="Background pattern  Description automatically generated"/>
          <p:cNvSpPr/>
          <p:nvPr/>
        </p:nvSpPr>
        <p:spPr>
          <a:xfrm>
            <a:off x="0" y="0"/>
            <a:ext cx="9144001" cy="5143500"/>
          </a:xfrm>
          <a:prstGeom prst="rect"/>
          <a:solidFill>
            <a:srgbClr val="FFFFFF"/>
          </a:solidFill>
          <a:ln>
            <a:noFill/>
          </a:ln>
        </p:spPr>
      </p:sp>
      <p:pic>
        <p:nvPicPr>
          <p:cNvPr id="2097598" name="Google Shape;1473;p29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1470" name="Google Shape;1474;p290"/>
          <p:cNvGrpSpPr/>
          <p:nvPr/>
        </p:nvGrpSpPr>
        <p:grpSpPr>
          <a:xfrm>
            <a:off x="2263140" y="1653932"/>
            <a:ext cx="4747260" cy="916900"/>
            <a:chOff x="2263140" y="1779657"/>
            <a:chExt cx="4747260" cy="916900"/>
          </a:xfrm>
        </p:grpSpPr>
        <p:cxnSp>
          <p:nvCxnSpPr>
            <p:cNvPr id="3146146" name="Google Shape;1475;p290"/>
            <p:cNvCxnSpPr>
              <a:cxnSpLocks/>
            </p:cNvCxnSpPr>
            <p:nvPr/>
          </p:nvCxnSpPr>
          <p:spPr>
            <a:xfrm>
              <a:off x="2263140" y="2042160"/>
              <a:ext cx="4747260" cy="0"/>
            </a:xfrm>
            <a:prstGeom prst="straightConnector1"/>
            <a:noFill/>
            <a:ln w="19050" cap="flat" cmpd="sng">
              <a:solidFill>
                <a:schemeClr val="lt2"/>
              </a:solidFill>
              <a:prstDash val="solid"/>
              <a:round/>
              <a:headEnd type="none" w="sm" len="sm"/>
              <a:tailEnd type="none" w="sm" len="sm"/>
            </a:ln>
          </p:spPr>
        </p:cxnSp>
        <p:sp>
          <p:nvSpPr>
            <p:cNvPr id="1051988" name="Google Shape;1476;p290"/>
            <p:cNvSpPr txBox="1"/>
            <p:nvPr/>
          </p:nvSpPr>
          <p:spPr>
            <a:xfrm>
              <a:off x="4385310" y="1779657"/>
              <a:ext cx="502920" cy="916900"/>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4800" i="1" lang="en-US" strike="noStrike" u="none">
                  <a:solidFill>
                    <a:schemeClr val="lt2"/>
                  </a:solidFill>
                  <a:latin typeface="Public Sans"/>
                  <a:ea typeface="Public Sans"/>
                  <a:cs typeface="Public Sans"/>
                  <a:sym typeface="Public Sans"/>
                </a:rPr>
                <a:t>“</a:t>
              </a:r>
              <a:endParaRPr b="0" cap="none" sz="4800" i="0" strike="noStrike" u="none">
                <a:solidFill>
                  <a:schemeClr val="lt2"/>
                </a:solidFill>
                <a:latin typeface="Public Sans"/>
                <a:ea typeface="Public Sans"/>
                <a:cs typeface="Public Sans"/>
                <a:sym typeface="Public Sans"/>
              </a:endParaRPr>
            </a:p>
          </p:txBody>
        </p:sp>
      </p:grpSp>
      <p:sp>
        <p:nvSpPr>
          <p:cNvPr id="1051989" name="Google Shape;1477;p290"/>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259" name="Shape 1478"/>
        <p:cNvGrpSpPr/>
        <p:nvPr/>
      </p:nvGrpSpPr>
      <p:grpSpPr>
        <a:xfrm>
          <a:off x="0" y="0"/>
          <a:ext cx="0" cy="0"/>
          <a:chOff x="0" y="0"/>
          <a:chExt cx="0" cy="0"/>
        </a:xfrm>
      </p:grpSpPr>
      <p:sp>
        <p:nvSpPr>
          <p:cNvPr id="1051264" name="Google Shape;1479;p291" descr="Background pattern  Description automatically generated"/>
          <p:cNvSpPr/>
          <p:nvPr/>
        </p:nvSpPr>
        <p:spPr>
          <a:xfrm>
            <a:off x="0" y="0"/>
            <a:ext cx="9144001" cy="5143500"/>
          </a:xfrm>
          <a:prstGeom prst="rect"/>
          <a:solidFill>
            <a:srgbClr val="FFFFFF"/>
          </a:solidFill>
          <a:ln>
            <a:noFill/>
          </a:ln>
        </p:spPr>
      </p:sp>
      <p:pic>
        <p:nvPicPr>
          <p:cNvPr id="2097518" name="Google Shape;1480;p29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1260" name="Google Shape;1481;p291"/>
          <p:cNvGrpSpPr/>
          <p:nvPr/>
        </p:nvGrpSpPr>
        <p:grpSpPr>
          <a:xfrm>
            <a:off x="2263140" y="1653932"/>
            <a:ext cx="4747260" cy="916900"/>
            <a:chOff x="2263140" y="1779657"/>
            <a:chExt cx="4747260" cy="916900"/>
          </a:xfrm>
        </p:grpSpPr>
        <p:cxnSp>
          <p:nvCxnSpPr>
            <p:cNvPr id="3146057" name="Google Shape;1482;p291"/>
            <p:cNvCxnSpPr>
              <a:cxnSpLocks/>
            </p:cNvCxnSpPr>
            <p:nvPr/>
          </p:nvCxnSpPr>
          <p:spPr>
            <a:xfrm>
              <a:off x="2263140" y="2042160"/>
              <a:ext cx="4747260" cy="0"/>
            </a:xfrm>
            <a:prstGeom prst="straightConnector1"/>
            <a:noFill/>
            <a:ln w="19050" cap="flat" cmpd="sng">
              <a:solidFill>
                <a:srgbClr val="50AFE6"/>
              </a:solidFill>
              <a:prstDash val="solid"/>
              <a:round/>
              <a:headEnd type="none" w="sm" len="sm"/>
              <a:tailEnd type="none" w="sm" len="sm"/>
            </a:ln>
          </p:spPr>
        </p:cxnSp>
        <p:sp>
          <p:nvSpPr>
            <p:cNvPr id="1051265" name="Google Shape;1483;p291"/>
            <p:cNvSpPr txBox="1"/>
            <p:nvPr/>
          </p:nvSpPr>
          <p:spPr>
            <a:xfrm>
              <a:off x="4385310" y="1779657"/>
              <a:ext cx="502920" cy="916900"/>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4800" i="1" lang="en-US" strike="noStrike" u="none">
                  <a:solidFill>
                    <a:srgbClr val="50AFE6"/>
                  </a:solidFill>
                  <a:latin typeface="Public Sans"/>
                  <a:ea typeface="Public Sans"/>
                  <a:cs typeface="Public Sans"/>
                  <a:sym typeface="Public Sans"/>
                </a:rPr>
                <a:t>“</a:t>
              </a:r>
              <a:endParaRPr b="0" cap="none" sz="4800" i="0" strike="noStrike" u="none">
                <a:solidFill>
                  <a:srgbClr val="50AFE6"/>
                </a:solidFill>
                <a:latin typeface="Public Sans"/>
                <a:ea typeface="Public Sans"/>
                <a:cs typeface="Public Sans"/>
                <a:sym typeface="Public Sans"/>
              </a:endParaRPr>
            </a:p>
          </p:txBody>
        </p:sp>
      </p:grpSp>
      <p:sp>
        <p:nvSpPr>
          <p:cNvPr id="1051266" name="Google Shape;1484;p291"/>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528" name="Shape 1485"/>
        <p:cNvGrpSpPr/>
        <p:nvPr/>
      </p:nvGrpSpPr>
      <p:grpSpPr>
        <a:xfrm>
          <a:off x="0" y="0"/>
          <a:ext cx="0" cy="0"/>
          <a:chOff x="0" y="0"/>
          <a:chExt cx="0" cy="0"/>
        </a:xfrm>
      </p:grpSpPr>
      <p:sp>
        <p:nvSpPr>
          <p:cNvPr id="1052146" name="Google Shape;1486;p292" descr="Background pattern  Description automatically generated"/>
          <p:cNvSpPr/>
          <p:nvPr/>
        </p:nvSpPr>
        <p:spPr>
          <a:xfrm>
            <a:off x="0" y="0"/>
            <a:ext cx="9144001" cy="5143500"/>
          </a:xfrm>
          <a:prstGeom prst="rect"/>
          <a:solidFill>
            <a:srgbClr val="FFFFFF"/>
          </a:solidFill>
          <a:ln>
            <a:noFill/>
          </a:ln>
        </p:spPr>
      </p:sp>
      <p:pic>
        <p:nvPicPr>
          <p:cNvPr id="2097619" name="Google Shape;1487;p29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1529" name="Google Shape;1488;p292"/>
          <p:cNvGrpSpPr/>
          <p:nvPr/>
        </p:nvGrpSpPr>
        <p:grpSpPr>
          <a:xfrm>
            <a:off x="2263140" y="1653932"/>
            <a:ext cx="4747260" cy="916900"/>
            <a:chOff x="2263140" y="1779657"/>
            <a:chExt cx="4747260" cy="916900"/>
          </a:xfrm>
        </p:grpSpPr>
        <p:cxnSp>
          <p:nvCxnSpPr>
            <p:cNvPr id="3146174" name="Google Shape;1489;p292"/>
            <p:cNvCxnSpPr>
              <a:cxnSpLocks/>
            </p:cNvCxnSpPr>
            <p:nvPr/>
          </p:nvCxnSpPr>
          <p:spPr>
            <a:xfrm>
              <a:off x="2263140" y="2042160"/>
              <a:ext cx="4747260" cy="0"/>
            </a:xfrm>
            <a:prstGeom prst="straightConnector1"/>
            <a:noFill/>
            <a:ln w="19050" cap="flat" cmpd="sng">
              <a:solidFill>
                <a:schemeClr val="accent2"/>
              </a:solidFill>
              <a:prstDash val="solid"/>
              <a:round/>
              <a:headEnd type="none" w="sm" len="sm"/>
              <a:tailEnd type="none" w="sm" len="sm"/>
            </a:ln>
          </p:spPr>
        </p:cxnSp>
        <p:sp>
          <p:nvSpPr>
            <p:cNvPr id="1052147" name="Google Shape;1490;p292"/>
            <p:cNvSpPr txBox="1"/>
            <p:nvPr/>
          </p:nvSpPr>
          <p:spPr>
            <a:xfrm>
              <a:off x="4385310" y="1779657"/>
              <a:ext cx="502920" cy="916900"/>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4800" i="1" lang="en-US" strike="noStrike" u="none">
                  <a:solidFill>
                    <a:schemeClr val="accent2"/>
                  </a:solidFill>
                  <a:latin typeface="Public Sans"/>
                  <a:ea typeface="Public Sans"/>
                  <a:cs typeface="Public Sans"/>
                  <a:sym typeface="Public Sans"/>
                </a:rPr>
                <a:t>“</a:t>
              </a:r>
              <a:endParaRPr b="0" cap="none" sz="4800" i="0" strike="noStrike" u="none">
                <a:solidFill>
                  <a:schemeClr val="accent2"/>
                </a:solidFill>
                <a:latin typeface="Public Sans"/>
                <a:ea typeface="Public Sans"/>
                <a:cs typeface="Public Sans"/>
                <a:sym typeface="Public Sans"/>
              </a:endParaRPr>
            </a:p>
          </p:txBody>
        </p:sp>
      </p:grpSp>
      <p:sp>
        <p:nvSpPr>
          <p:cNvPr id="1052148" name="Google Shape;1491;p292"/>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accent3"/>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324" name="Shape 1492"/>
        <p:cNvGrpSpPr/>
        <p:nvPr/>
      </p:nvGrpSpPr>
      <p:grpSpPr>
        <a:xfrm>
          <a:off x="0" y="0"/>
          <a:ext cx="0" cy="0"/>
          <a:chOff x="0" y="0"/>
          <a:chExt cx="0" cy="0"/>
        </a:xfrm>
      </p:grpSpPr>
      <p:sp>
        <p:nvSpPr>
          <p:cNvPr id="1051428" name="Google Shape;1493;p293" descr="Background pattern  Description automatically generated"/>
          <p:cNvSpPr/>
          <p:nvPr/>
        </p:nvSpPr>
        <p:spPr>
          <a:xfrm>
            <a:off x="0" y="0"/>
            <a:ext cx="9144001" cy="5143500"/>
          </a:xfrm>
          <a:prstGeom prst="rect"/>
          <a:solidFill>
            <a:srgbClr val="FFFFFF"/>
          </a:solidFill>
          <a:ln>
            <a:noFill/>
          </a:ln>
        </p:spPr>
      </p:sp>
      <p:pic>
        <p:nvPicPr>
          <p:cNvPr id="2097535" name="Google Shape;1494;p29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1325" name="Google Shape;1495;p293"/>
          <p:cNvGrpSpPr/>
          <p:nvPr/>
        </p:nvGrpSpPr>
        <p:grpSpPr>
          <a:xfrm>
            <a:off x="1403060" y="1183590"/>
            <a:ext cx="6337881" cy="1755100"/>
            <a:chOff x="1492092" y="1002130"/>
            <a:chExt cx="6337881" cy="1755100"/>
          </a:xfrm>
        </p:grpSpPr>
        <p:cxnSp>
          <p:nvCxnSpPr>
            <p:cNvPr id="3146090" name="Google Shape;1496;p293"/>
            <p:cNvCxnSpPr>
              <a:cxnSpLocks/>
            </p:cNvCxnSpPr>
            <p:nvPr/>
          </p:nvCxnSpPr>
          <p:spPr>
            <a:xfrm>
              <a:off x="1492092" y="1449493"/>
              <a:ext cx="6337881" cy="0"/>
            </a:xfrm>
            <a:prstGeom prst="straightConnector1"/>
            <a:noFill/>
            <a:ln w="12700" cap="flat" cmpd="sng">
              <a:solidFill>
                <a:srgbClr val="D8D8D8"/>
              </a:solidFill>
              <a:prstDash val="solid"/>
              <a:round/>
              <a:headEnd type="none" w="sm" len="sm"/>
              <a:tailEnd type="none" w="sm" len="sm"/>
            </a:ln>
          </p:spPr>
        </p:cxnSp>
        <p:sp>
          <p:nvSpPr>
            <p:cNvPr id="1051429" name="Google Shape;1497;p293"/>
            <p:cNvSpPr txBox="1"/>
            <p:nvPr/>
          </p:nvSpPr>
          <p:spPr>
            <a:xfrm>
              <a:off x="4302597" y="1002130"/>
              <a:ext cx="716871" cy="1755100"/>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2200"/>
                <a:buFont typeface="Arial"/>
                <a:buNone/>
              </a:pPr>
              <a:r>
                <a:rPr b="0" cap="none" dirty="0" sz="9600" i="0" lang="en-US" strike="noStrike" u="none">
                  <a:solidFill>
                    <a:schemeClr val="accent4"/>
                  </a:solidFill>
                  <a:latin typeface="Public Sans"/>
                  <a:ea typeface="Public Sans"/>
                  <a:cs typeface="Public Sans"/>
                  <a:sym typeface="Public Sans"/>
                </a:rPr>
                <a:t>“</a:t>
              </a:r>
              <a:endParaRPr b="0" cap="none" sz="9600" i="0" strike="noStrike" u="none">
                <a:solidFill>
                  <a:schemeClr val="accent4"/>
                </a:solidFill>
                <a:latin typeface="Public Sans"/>
                <a:ea typeface="Public Sans"/>
                <a:cs typeface="Public Sans"/>
                <a:sym typeface="Public Sans"/>
              </a:endParaRPr>
            </a:p>
          </p:txBody>
        </p:sp>
      </p:grpSp>
      <p:grpSp>
        <p:nvGrpSpPr>
          <p:cNvPr id="1326" name="Google Shape;1498;p293"/>
          <p:cNvGrpSpPr/>
          <p:nvPr/>
        </p:nvGrpSpPr>
        <p:grpSpPr>
          <a:xfrm>
            <a:off x="1492092" y="3662045"/>
            <a:ext cx="6159817" cy="71120"/>
            <a:chOff x="2145983" y="2931954"/>
            <a:chExt cx="6159817" cy="71120"/>
          </a:xfrm>
        </p:grpSpPr>
        <p:sp>
          <p:nvSpPr>
            <p:cNvPr id="1051430"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431"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51432" name="Google Shape;1501;p293"/>
          <p:cNvSpPr txBox="1">
            <a:spLocks noGrp="1"/>
          </p:cNvSpPr>
          <p:nvPr>
            <p:ph type="body" idx="1"/>
          </p:nvPr>
        </p:nvSpPr>
        <p:spPr>
          <a:xfrm>
            <a:off x="571500" y="2030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401" name="Shape 1502"/>
        <p:cNvGrpSpPr/>
        <p:nvPr/>
      </p:nvGrpSpPr>
      <p:grpSpPr>
        <a:xfrm>
          <a:off x="0" y="0"/>
          <a:ext cx="0" cy="0"/>
          <a:chOff x="0" y="0"/>
          <a:chExt cx="0" cy="0"/>
        </a:xfrm>
      </p:grpSpPr>
      <p:grpSp>
        <p:nvGrpSpPr>
          <p:cNvPr id="1402" name="Google Shape;1503;p294"/>
          <p:cNvGrpSpPr/>
          <p:nvPr/>
        </p:nvGrpSpPr>
        <p:grpSpPr>
          <a:xfrm>
            <a:off x="444" y="0"/>
            <a:ext cx="9143556" cy="5143500"/>
            <a:chOff x="444" y="317809"/>
            <a:chExt cx="9143556" cy="5143500"/>
          </a:xfrm>
        </p:grpSpPr>
        <p:pic>
          <p:nvPicPr>
            <p:cNvPr id="2097568" name="Google Shape;1504;p294"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569" name="Google Shape;1505;p294"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570" name="Google Shape;1506;p294"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1403" name="Google Shape;1507;p294"/>
          <p:cNvGrpSpPr/>
          <p:nvPr/>
        </p:nvGrpSpPr>
        <p:grpSpPr>
          <a:xfrm>
            <a:off x="904073" y="1547578"/>
            <a:ext cx="7494348" cy="2133815"/>
            <a:chOff x="822793" y="1506938"/>
            <a:chExt cx="7494348" cy="2133815"/>
          </a:xfrm>
        </p:grpSpPr>
        <p:sp>
          <p:nvSpPr>
            <p:cNvPr id="1051755" name="Google Shape;1508;p294"/>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1404" name="Google Shape;1509;p294"/>
            <p:cNvGrpSpPr/>
            <p:nvPr/>
          </p:nvGrpSpPr>
          <p:grpSpPr>
            <a:xfrm>
              <a:off x="822793" y="1506938"/>
              <a:ext cx="7391734" cy="1999241"/>
              <a:chOff x="1565910" y="1469735"/>
              <a:chExt cx="6079542" cy="2048377"/>
            </a:xfrm>
          </p:grpSpPr>
          <p:sp>
            <p:nvSpPr>
              <p:cNvPr id="1051756" name="Google Shape;1510;p294"/>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757" name="Google Shape;1511;p294"/>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51758" name="Google Shape;1512;p294"/>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235" name="Shape 1513"/>
        <p:cNvGrpSpPr/>
        <p:nvPr/>
      </p:nvGrpSpPr>
      <p:grpSpPr>
        <a:xfrm>
          <a:off x="0" y="0"/>
          <a:ext cx="0" cy="0"/>
          <a:chOff x="0" y="0"/>
          <a:chExt cx="0" cy="0"/>
        </a:xfrm>
      </p:grpSpPr>
      <p:grpSp>
        <p:nvGrpSpPr>
          <p:cNvPr id="1236" name="Google Shape;1514;p295"/>
          <p:cNvGrpSpPr/>
          <p:nvPr/>
        </p:nvGrpSpPr>
        <p:grpSpPr>
          <a:xfrm>
            <a:off x="444" y="0"/>
            <a:ext cx="9143556" cy="5143500"/>
            <a:chOff x="444" y="317809"/>
            <a:chExt cx="9143556" cy="5143500"/>
          </a:xfrm>
        </p:grpSpPr>
        <p:pic>
          <p:nvPicPr>
            <p:cNvPr id="2097502" name="Google Shape;1515;p295"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503" name="Google Shape;1516;p295"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504" name="Google Shape;1517;p295"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1237" name="Google Shape;1518;p295"/>
          <p:cNvGrpSpPr/>
          <p:nvPr/>
        </p:nvGrpSpPr>
        <p:grpSpPr>
          <a:xfrm>
            <a:off x="904073" y="1547578"/>
            <a:ext cx="7494348" cy="2133815"/>
            <a:chOff x="822793" y="1506938"/>
            <a:chExt cx="7494348" cy="2133815"/>
          </a:xfrm>
        </p:grpSpPr>
        <p:sp>
          <p:nvSpPr>
            <p:cNvPr id="1051192" name="Google Shape;1519;p295"/>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1238" name="Google Shape;1520;p295"/>
            <p:cNvGrpSpPr/>
            <p:nvPr/>
          </p:nvGrpSpPr>
          <p:grpSpPr>
            <a:xfrm>
              <a:off x="822793" y="1506938"/>
              <a:ext cx="7391734" cy="1999241"/>
              <a:chOff x="1565910" y="1469735"/>
              <a:chExt cx="6079542" cy="2048377"/>
            </a:xfrm>
          </p:grpSpPr>
          <p:sp>
            <p:nvSpPr>
              <p:cNvPr id="1051193" name="Google Shape;1521;p295"/>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194" name="Google Shape;1522;p295"/>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51195" name="Google Shape;1523;p295"/>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429" name="Shape 1524"/>
        <p:cNvGrpSpPr/>
        <p:nvPr/>
      </p:nvGrpSpPr>
      <p:grpSpPr>
        <a:xfrm>
          <a:off x="0" y="0"/>
          <a:ext cx="0" cy="0"/>
          <a:chOff x="0" y="0"/>
          <a:chExt cx="0" cy="0"/>
        </a:xfrm>
      </p:grpSpPr>
      <p:grpSp>
        <p:nvGrpSpPr>
          <p:cNvPr id="1430" name="Google Shape;1525;p296"/>
          <p:cNvGrpSpPr/>
          <p:nvPr/>
        </p:nvGrpSpPr>
        <p:grpSpPr>
          <a:xfrm>
            <a:off x="444" y="0"/>
            <a:ext cx="9143556" cy="5143500"/>
            <a:chOff x="444" y="317809"/>
            <a:chExt cx="9143556" cy="5143500"/>
          </a:xfrm>
        </p:grpSpPr>
        <p:pic>
          <p:nvPicPr>
            <p:cNvPr id="2097583" name="Google Shape;1526;p296"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584" name="Google Shape;1527;p296"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585" name="Google Shape;1528;p296"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1431" name="Google Shape;1529;p296"/>
          <p:cNvGrpSpPr/>
          <p:nvPr/>
        </p:nvGrpSpPr>
        <p:grpSpPr>
          <a:xfrm>
            <a:off x="904073" y="1547578"/>
            <a:ext cx="7494348" cy="2133815"/>
            <a:chOff x="822793" y="1506938"/>
            <a:chExt cx="7494348" cy="2133815"/>
          </a:xfrm>
        </p:grpSpPr>
        <p:sp>
          <p:nvSpPr>
            <p:cNvPr id="1051872" name="Google Shape;1530;p296"/>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1432" name="Google Shape;1531;p296"/>
            <p:cNvGrpSpPr/>
            <p:nvPr/>
          </p:nvGrpSpPr>
          <p:grpSpPr>
            <a:xfrm>
              <a:off x="822793" y="1506938"/>
              <a:ext cx="7391734" cy="1999241"/>
              <a:chOff x="1565910" y="1469735"/>
              <a:chExt cx="6079542" cy="2048377"/>
            </a:xfrm>
          </p:grpSpPr>
          <p:sp>
            <p:nvSpPr>
              <p:cNvPr id="1051873" name="Google Shape;1532;p296"/>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874" name="Google Shape;1533;p296"/>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51875" name="Google Shape;1534;p296"/>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205" name="Shape 1535"/>
        <p:cNvGrpSpPr/>
        <p:nvPr/>
      </p:nvGrpSpPr>
      <p:grpSpPr>
        <a:xfrm>
          <a:off x="0" y="0"/>
          <a:ext cx="0" cy="0"/>
          <a:chOff x="0" y="0"/>
          <a:chExt cx="0" cy="0"/>
        </a:xfrm>
      </p:grpSpPr>
      <p:grpSp>
        <p:nvGrpSpPr>
          <p:cNvPr id="1206" name="Google Shape;1536;p297"/>
          <p:cNvGrpSpPr/>
          <p:nvPr/>
        </p:nvGrpSpPr>
        <p:grpSpPr>
          <a:xfrm>
            <a:off x="444" y="0"/>
            <a:ext cx="9143556" cy="5143500"/>
            <a:chOff x="444" y="317809"/>
            <a:chExt cx="9143556" cy="5143500"/>
          </a:xfrm>
        </p:grpSpPr>
        <p:pic>
          <p:nvPicPr>
            <p:cNvPr id="2097473" name="Google Shape;1537;p297"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474" name="Google Shape;1538;p297"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475" name="Google Shape;1539;p297"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51031"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032"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033" name="Google Shape;1542;p297"/>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1207" name="Google Shape;1543;p297"/>
          <p:cNvGrpSpPr/>
          <p:nvPr/>
        </p:nvGrpSpPr>
        <p:grpSpPr>
          <a:xfrm>
            <a:off x="1985011" y="1602036"/>
            <a:ext cx="502919" cy="45719"/>
            <a:chOff x="1985011" y="1602036"/>
            <a:chExt cx="502919" cy="45719"/>
          </a:xfrm>
        </p:grpSpPr>
        <p:sp>
          <p:nvSpPr>
            <p:cNvPr id="1051034" name="Google Shape;1544;p297"/>
            <p:cNvSpPr/>
            <p:nvPr/>
          </p:nvSpPr>
          <p:spPr>
            <a:xfrm>
              <a:off x="19850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035" name="Google Shape;1545;p297"/>
            <p:cNvSpPr/>
            <p:nvPr/>
          </p:nvSpPr>
          <p:spPr>
            <a:xfrm>
              <a:off x="21374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036" name="Google Shape;1546;p297"/>
            <p:cNvSpPr/>
            <p:nvPr/>
          </p:nvSpPr>
          <p:spPr>
            <a:xfrm>
              <a:off x="22898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037" name="Google Shape;1547;p297"/>
            <p:cNvSpPr/>
            <p:nvPr/>
          </p:nvSpPr>
          <p:spPr>
            <a:xfrm>
              <a:off x="24422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208" name="Google Shape;1548;p297"/>
          <p:cNvGrpSpPr/>
          <p:nvPr/>
        </p:nvGrpSpPr>
        <p:grpSpPr>
          <a:xfrm>
            <a:off x="6656071" y="3518606"/>
            <a:ext cx="502919" cy="45719"/>
            <a:chOff x="6656071" y="3518606"/>
            <a:chExt cx="502919" cy="45719"/>
          </a:xfrm>
        </p:grpSpPr>
        <p:sp>
          <p:nvSpPr>
            <p:cNvPr id="1051038" name="Google Shape;1549;p297"/>
            <p:cNvSpPr/>
            <p:nvPr/>
          </p:nvSpPr>
          <p:spPr>
            <a:xfrm>
              <a:off x="66560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039" name="Google Shape;1550;p297"/>
            <p:cNvSpPr/>
            <p:nvPr/>
          </p:nvSpPr>
          <p:spPr>
            <a:xfrm>
              <a:off x="68084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040" name="Google Shape;1551;p297"/>
            <p:cNvSpPr/>
            <p:nvPr/>
          </p:nvSpPr>
          <p:spPr>
            <a:xfrm>
              <a:off x="69608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041" name="Google Shape;1552;p297"/>
            <p:cNvSpPr/>
            <p:nvPr/>
          </p:nvSpPr>
          <p:spPr>
            <a:xfrm>
              <a:off x="71132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51042" name="Google Shape;1553;p297"/>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395" name="Shape 1554"/>
        <p:cNvGrpSpPr/>
        <p:nvPr/>
      </p:nvGrpSpPr>
      <p:grpSpPr>
        <a:xfrm>
          <a:off x="0" y="0"/>
          <a:ext cx="0" cy="0"/>
          <a:chOff x="0" y="0"/>
          <a:chExt cx="0" cy="0"/>
        </a:xfrm>
      </p:grpSpPr>
      <p:grpSp>
        <p:nvGrpSpPr>
          <p:cNvPr id="1396" name="Google Shape;1555;p298"/>
          <p:cNvGrpSpPr/>
          <p:nvPr/>
        </p:nvGrpSpPr>
        <p:grpSpPr>
          <a:xfrm>
            <a:off x="444" y="0"/>
            <a:ext cx="9143556" cy="5143500"/>
            <a:chOff x="444" y="317809"/>
            <a:chExt cx="9143556" cy="5143500"/>
          </a:xfrm>
        </p:grpSpPr>
        <p:pic>
          <p:nvPicPr>
            <p:cNvPr id="2097561" name="Google Shape;1556;p298"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562" name="Google Shape;1557;p298"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563" name="Google Shape;1558;p298"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51731"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732"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733" name="Google Shape;1561;p298"/>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1397" name="Google Shape;1562;p298"/>
          <p:cNvGrpSpPr/>
          <p:nvPr/>
        </p:nvGrpSpPr>
        <p:grpSpPr>
          <a:xfrm>
            <a:off x="1985011" y="1602036"/>
            <a:ext cx="502919" cy="45719"/>
            <a:chOff x="1985011" y="1602036"/>
            <a:chExt cx="502919" cy="45719"/>
          </a:xfrm>
        </p:grpSpPr>
        <p:sp>
          <p:nvSpPr>
            <p:cNvPr id="1051734" name="Google Shape;1563;p298"/>
            <p:cNvSpPr/>
            <p:nvPr/>
          </p:nvSpPr>
          <p:spPr>
            <a:xfrm>
              <a:off x="19850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735" name="Google Shape;1564;p298"/>
            <p:cNvSpPr/>
            <p:nvPr/>
          </p:nvSpPr>
          <p:spPr>
            <a:xfrm>
              <a:off x="21374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736" name="Google Shape;1565;p298"/>
            <p:cNvSpPr/>
            <p:nvPr/>
          </p:nvSpPr>
          <p:spPr>
            <a:xfrm>
              <a:off x="22898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737" name="Google Shape;1566;p298"/>
            <p:cNvSpPr/>
            <p:nvPr/>
          </p:nvSpPr>
          <p:spPr>
            <a:xfrm>
              <a:off x="24422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398" name="Google Shape;1567;p298"/>
          <p:cNvGrpSpPr/>
          <p:nvPr/>
        </p:nvGrpSpPr>
        <p:grpSpPr>
          <a:xfrm>
            <a:off x="6656071" y="3518606"/>
            <a:ext cx="502919" cy="45719"/>
            <a:chOff x="6656071" y="3518606"/>
            <a:chExt cx="502919" cy="45719"/>
          </a:xfrm>
        </p:grpSpPr>
        <p:sp>
          <p:nvSpPr>
            <p:cNvPr id="1051738" name="Google Shape;1568;p298"/>
            <p:cNvSpPr/>
            <p:nvPr/>
          </p:nvSpPr>
          <p:spPr>
            <a:xfrm>
              <a:off x="66560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739" name="Google Shape;1569;p298"/>
            <p:cNvSpPr/>
            <p:nvPr/>
          </p:nvSpPr>
          <p:spPr>
            <a:xfrm>
              <a:off x="68084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740" name="Google Shape;1570;p298"/>
            <p:cNvSpPr/>
            <p:nvPr/>
          </p:nvSpPr>
          <p:spPr>
            <a:xfrm>
              <a:off x="69608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1741" name="Google Shape;1571;p298"/>
            <p:cNvSpPr/>
            <p:nvPr/>
          </p:nvSpPr>
          <p:spPr>
            <a:xfrm>
              <a:off x="71132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51742" name="Google Shape;1572;p298"/>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478" name="Shape 1573"/>
        <p:cNvGrpSpPr/>
        <p:nvPr/>
      </p:nvGrpSpPr>
      <p:grpSpPr>
        <a:xfrm>
          <a:off x="0" y="0"/>
          <a:ext cx="0" cy="0"/>
          <a:chOff x="0" y="0"/>
          <a:chExt cx="0" cy="0"/>
        </a:xfrm>
      </p:grpSpPr>
      <p:grpSp>
        <p:nvGrpSpPr>
          <p:cNvPr id="1479" name="Google Shape;1574;p299"/>
          <p:cNvGrpSpPr/>
          <p:nvPr/>
        </p:nvGrpSpPr>
        <p:grpSpPr>
          <a:xfrm>
            <a:off x="444" y="0"/>
            <a:ext cx="9143556" cy="5143500"/>
            <a:chOff x="444" y="317809"/>
            <a:chExt cx="9143556" cy="5143500"/>
          </a:xfrm>
        </p:grpSpPr>
        <p:pic>
          <p:nvPicPr>
            <p:cNvPr id="2097603" name="Google Shape;1575;p2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604" name="Google Shape;1576;p2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605" name="Google Shape;1577;p29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5201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01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020" name="Google Shape;1580;p299"/>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1480" name="Google Shape;1581;p299"/>
          <p:cNvGrpSpPr/>
          <p:nvPr/>
        </p:nvGrpSpPr>
        <p:grpSpPr>
          <a:xfrm>
            <a:off x="1985011" y="1602036"/>
            <a:ext cx="502919" cy="45719"/>
            <a:chOff x="1985011" y="1602036"/>
            <a:chExt cx="502919" cy="45719"/>
          </a:xfrm>
        </p:grpSpPr>
        <p:sp>
          <p:nvSpPr>
            <p:cNvPr id="1052021" name="Google Shape;1582;p299"/>
            <p:cNvSpPr/>
            <p:nvPr/>
          </p:nvSpPr>
          <p:spPr>
            <a:xfrm>
              <a:off x="19850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022" name="Google Shape;1583;p299"/>
            <p:cNvSpPr/>
            <p:nvPr/>
          </p:nvSpPr>
          <p:spPr>
            <a:xfrm>
              <a:off x="21374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023" name="Google Shape;1584;p299"/>
            <p:cNvSpPr/>
            <p:nvPr/>
          </p:nvSpPr>
          <p:spPr>
            <a:xfrm>
              <a:off x="22898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024" name="Google Shape;1585;p299"/>
            <p:cNvSpPr/>
            <p:nvPr/>
          </p:nvSpPr>
          <p:spPr>
            <a:xfrm>
              <a:off x="24422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481" name="Google Shape;1586;p299"/>
          <p:cNvGrpSpPr/>
          <p:nvPr/>
        </p:nvGrpSpPr>
        <p:grpSpPr>
          <a:xfrm>
            <a:off x="6656071" y="3518606"/>
            <a:ext cx="502919" cy="45719"/>
            <a:chOff x="6656071" y="3518606"/>
            <a:chExt cx="502919" cy="45719"/>
          </a:xfrm>
        </p:grpSpPr>
        <p:sp>
          <p:nvSpPr>
            <p:cNvPr id="1052025" name="Google Shape;1587;p299"/>
            <p:cNvSpPr/>
            <p:nvPr/>
          </p:nvSpPr>
          <p:spPr>
            <a:xfrm>
              <a:off x="66560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026" name="Google Shape;1588;p299"/>
            <p:cNvSpPr/>
            <p:nvPr/>
          </p:nvSpPr>
          <p:spPr>
            <a:xfrm>
              <a:off x="68084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027" name="Google Shape;1589;p299"/>
            <p:cNvSpPr/>
            <p:nvPr/>
          </p:nvSpPr>
          <p:spPr>
            <a:xfrm>
              <a:off x="69608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028" name="Google Shape;1590;p299"/>
            <p:cNvSpPr/>
            <p:nvPr/>
          </p:nvSpPr>
          <p:spPr>
            <a:xfrm>
              <a:off x="71132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52029" name="Google Shape;1591;p299"/>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869" name="Shape 251"/>
        <p:cNvGrpSpPr/>
        <p:nvPr/>
      </p:nvGrpSpPr>
      <p:grpSpPr>
        <a:xfrm>
          <a:off x="0" y="0"/>
          <a:ext cx="0" cy="0"/>
          <a:chOff x="0" y="0"/>
          <a:chExt cx="0" cy="0"/>
        </a:xfrm>
      </p:grpSpPr>
      <p:pic>
        <p:nvPicPr>
          <p:cNvPr id="2097331" name="Google Shape;252;p244"/>
          <p:cNvPicPr preferRelativeResize="0">
            <a:picLocks/>
          </p:cNvPicPr>
          <p:nvPr/>
        </p:nvPicPr>
        <p:blipFill rotWithShape="1">
          <a:blip xmlns:r="http://schemas.openxmlformats.org/officeDocument/2006/relationships" r:embed="rId1">
            <a:alphaModFix/>
          </a:blip>
          <a:srcRect l="0" t="0" r="0" b="0"/>
          <a:stretch>
            <a:fillRect/>
          </a:stretch>
        </p:blipFill>
        <p:spPr>
          <a:xfrm>
            <a:off x="2924496" y="901633"/>
            <a:ext cx="3295009" cy="3449032"/>
          </a:xfrm>
          <a:prstGeom prst="rect"/>
          <a:noFill/>
          <a:ln>
            <a:noFill/>
          </a:ln>
        </p:spPr>
      </p:pic>
      <p:sp>
        <p:nvSpPr>
          <p:cNvPr id="1049879" name="Google Shape;253;p244"/>
          <p:cNvSpPr txBox="1"/>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441" name="Shape 1592"/>
        <p:cNvGrpSpPr/>
        <p:nvPr/>
      </p:nvGrpSpPr>
      <p:grpSpPr>
        <a:xfrm>
          <a:off x="0" y="0"/>
          <a:ext cx="0" cy="0"/>
          <a:chOff x="0" y="0"/>
          <a:chExt cx="0" cy="0"/>
        </a:xfrm>
      </p:grpSpPr>
      <p:sp>
        <p:nvSpPr>
          <p:cNvPr id="1051920" name="Google Shape;1593;p300" descr="Background pattern  Description automatically generated"/>
          <p:cNvSpPr/>
          <p:nvPr/>
        </p:nvSpPr>
        <p:spPr>
          <a:xfrm>
            <a:off x="0" y="0"/>
            <a:ext cx="9144001" cy="5143500"/>
          </a:xfrm>
          <a:prstGeom prst="rect"/>
          <a:solidFill>
            <a:srgbClr val="FFFFFF"/>
          </a:solidFill>
          <a:ln>
            <a:noFill/>
          </a:ln>
        </p:spPr>
      </p:sp>
      <p:pic>
        <p:nvPicPr>
          <p:cNvPr id="2097593" name="Google Shape;1594;p30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1921" name="Google Shape;1595;p300"/>
          <p:cNvSpPr/>
          <p:nvPr/>
        </p:nvSpPr>
        <p:spPr>
          <a:xfrm>
            <a:off x="1736279" y="1782808"/>
            <a:ext cx="1577884" cy="1577884"/>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5400" i="0" lang="en-US" strike="noStrike" u="none">
                <a:solidFill>
                  <a:schemeClr val="lt1"/>
                </a:solidFill>
                <a:latin typeface="Public Sans"/>
                <a:ea typeface="Public Sans"/>
                <a:cs typeface="Public Sans"/>
                <a:sym typeface="Public Sans"/>
              </a:rPr>
              <a:t>?</a:t>
            </a:r>
          </a:p>
        </p:txBody>
      </p:sp>
      <p:sp>
        <p:nvSpPr>
          <p:cNvPr id="1051922" name="Google Shape;1596;p300"/>
          <p:cNvSpPr txBox="1">
            <a:spLocks noGrp="1"/>
          </p:cNvSpPr>
          <p:nvPr>
            <p:ph type="body" idx="1"/>
          </p:nvPr>
        </p:nvSpPr>
        <p:spPr>
          <a:xfrm>
            <a:off x="3470049" y="1800874"/>
            <a:ext cx="3789638" cy="616505"/>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923" name="Google Shape;1597;p300"/>
          <p:cNvSpPr txBox="1">
            <a:spLocks noGrp="1"/>
          </p:cNvSpPr>
          <p:nvPr>
            <p:ph type="body" idx="2"/>
          </p:nvPr>
        </p:nvSpPr>
        <p:spPr>
          <a:xfrm>
            <a:off x="3470049" y="2287467"/>
            <a:ext cx="3789638" cy="1091291"/>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252" name="Shape 1598"/>
        <p:cNvGrpSpPr/>
        <p:nvPr/>
      </p:nvGrpSpPr>
      <p:grpSpPr>
        <a:xfrm>
          <a:off x="0" y="0"/>
          <a:ext cx="0" cy="0"/>
          <a:chOff x="0" y="0"/>
          <a:chExt cx="0" cy="0"/>
        </a:xfrm>
      </p:grpSpPr>
      <p:sp>
        <p:nvSpPr>
          <p:cNvPr id="1051232" name="Google Shape;1599;p301"/>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51233" name="Google Shape;1600;p301"/>
          <p:cNvSpPr/>
          <p:nvPr/>
        </p:nvSpPr>
        <p:spPr>
          <a:xfrm>
            <a:off x="0" y="0"/>
            <a:ext cx="4113765" cy="116696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pic>
        <p:nvPicPr>
          <p:cNvPr id="2097509" name="Google Shape;1601;p301"/>
          <p:cNvPicPr preferRelativeResize="0">
            <a:picLocks/>
          </p:cNvPicPr>
          <p:nvPr/>
        </p:nvPicPr>
        <p:blipFill rotWithShape="1">
          <a:blip xmlns:r="http://schemas.openxmlformats.org/officeDocument/2006/relationships" r:embed="rId1">
            <a:alphaModFix/>
          </a:blip>
          <a:srcRect l="6268" r="24764"/>
          <a:stretch>
            <a:fillRect/>
          </a:stretch>
        </p:blipFill>
        <p:spPr>
          <a:xfrm>
            <a:off x="0" y="1166968"/>
            <a:ext cx="4113765" cy="3976529"/>
          </a:xfrm>
          <a:prstGeom prst="rect"/>
          <a:noFill/>
          <a:ln>
            <a:noFill/>
          </a:ln>
        </p:spPr>
      </p:pic>
      <p:pic>
        <p:nvPicPr>
          <p:cNvPr id="2097510" name="Google Shape;1602;p301"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1253" name="Google Shape;1603;p301"/>
          <p:cNvGrpSpPr/>
          <p:nvPr/>
        </p:nvGrpSpPr>
        <p:grpSpPr>
          <a:xfrm>
            <a:off x="724005" y="301093"/>
            <a:ext cx="2665754" cy="574000"/>
            <a:chOff x="5567543" y="349969"/>
            <a:chExt cx="2665754" cy="574000"/>
          </a:xfrm>
        </p:grpSpPr>
        <p:sp>
          <p:nvSpPr>
            <p:cNvPr id="1051234" name="Google Shape;1604;p301"/>
            <p:cNvSpPr txBox="1"/>
            <p:nvPr/>
          </p:nvSpPr>
          <p:spPr>
            <a:xfrm>
              <a:off x="5567543" y="349969"/>
              <a:ext cx="2665754" cy="57400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dirty="0" sz="2800" i="0" lang="en-US" strike="noStrike" u="none">
                  <a:solidFill>
                    <a:schemeClr val="lt1"/>
                  </a:solidFill>
                  <a:latin typeface="Public Sans"/>
                  <a:ea typeface="Public Sans"/>
                  <a:cs typeface="Public Sans"/>
                  <a:sym typeface="Public Sans"/>
                </a:rPr>
                <a:t>Think</a:t>
              </a:r>
            </a:p>
          </p:txBody>
        </p:sp>
        <p:cxnSp>
          <p:nvCxnSpPr>
            <p:cNvPr id="3146056" name="Google Shape;1605;p301"/>
            <p:cNvCxnSpPr>
              <a:cxnSpLocks/>
            </p:cNvCxnSpPr>
            <p:nvPr/>
          </p:nvCxnSpPr>
          <p:spPr>
            <a:xfrm>
              <a:off x="6426067" y="892309"/>
              <a:ext cx="948706" cy="0"/>
            </a:xfrm>
            <a:prstGeom prst="straightConnector1"/>
            <a:noFill/>
            <a:ln w="38100" cap="flat" cmpd="sng">
              <a:solidFill>
                <a:schemeClr val="lt1"/>
              </a:solidFill>
              <a:prstDash val="solid"/>
              <a:round/>
              <a:headEnd type="none" w="sm" len="sm"/>
              <a:tailEnd type="none" w="sm" len="sm"/>
            </a:ln>
          </p:spPr>
        </p:cxnSp>
      </p:grpSp>
      <p:sp>
        <p:nvSpPr>
          <p:cNvPr id="1051235" name="Google Shape;1606;p301"/>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415" name="Shape 1607"/>
        <p:cNvGrpSpPr/>
        <p:nvPr/>
      </p:nvGrpSpPr>
      <p:grpSpPr>
        <a:xfrm>
          <a:off x="0" y="0"/>
          <a:ext cx="0" cy="0"/>
          <a:chOff x="0" y="0"/>
          <a:chExt cx="0" cy="0"/>
        </a:xfrm>
      </p:grpSpPr>
      <p:sp>
        <p:nvSpPr>
          <p:cNvPr id="1051785" name="Google Shape;1608;p302"/>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51786" name="Google Shape;1609;p302"/>
          <p:cNvSpPr/>
          <p:nvPr/>
        </p:nvSpPr>
        <p:spPr>
          <a:xfrm>
            <a:off x="0" y="0"/>
            <a:ext cx="4113765" cy="116696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pic>
        <p:nvPicPr>
          <p:cNvPr id="2097572" name="Google Shape;1610;p302"/>
          <p:cNvPicPr preferRelativeResize="0">
            <a:picLocks/>
          </p:cNvPicPr>
          <p:nvPr/>
        </p:nvPicPr>
        <p:blipFill rotWithShape="1">
          <a:blip xmlns:r="http://schemas.openxmlformats.org/officeDocument/2006/relationships" r:embed="rId1">
            <a:alphaModFix/>
          </a:blip>
          <a:srcRect l="6268" r="24764"/>
          <a:stretch>
            <a:fillRect/>
          </a:stretch>
        </p:blipFill>
        <p:spPr>
          <a:xfrm>
            <a:off x="0" y="1166968"/>
            <a:ext cx="4113765" cy="3976529"/>
          </a:xfrm>
          <a:prstGeom prst="rect"/>
          <a:noFill/>
          <a:ln>
            <a:noFill/>
          </a:ln>
        </p:spPr>
      </p:pic>
      <p:sp>
        <p:nvSpPr>
          <p:cNvPr id="1051787" name="Google Shape;1611;p302"/>
          <p:cNvSpPr/>
          <p:nvPr/>
        </p:nvSpPr>
        <p:spPr>
          <a:xfrm>
            <a:off x="4113765" y="0"/>
            <a:ext cx="5030235"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1788" name="Google Shape;1612;p302" descr="Shape  Description automatically generated with low confidence"/>
          <p:cNvSpPr/>
          <p:nvPr/>
        </p:nvSpPr>
        <p:spPr>
          <a:xfrm>
            <a:off x="0" y="0"/>
            <a:ext cx="9144000" cy="5143500"/>
          </a:xfrm>
          <a:prstGeom prst="rect"/>
          <a:solidFill>
            <a:srgbClr val="FFFFFF"/>
          </a:solidFill>
          <a:ln>
            <a:noFill/>
          </a:ln>
        </p:spPr>
      </p:sp>
      <p:grpSp>
        <p:nvGrpSpPr>
          <p:cNvPr id="1416" name="Google Shape;1613;p302"/>
          <p:cNvGrpSpPr/>
          <p:nvPr/>
        </p:nvGrpSpPr>
        <p:grpSpPr>
          <a:xfrm>
            <a:off x="724005" y="301093"/>
            <a:ext cx="2665754" cy="574000"/>
            <a:chOff x="5567543" y="349969"/>
            <a:chExt cx="2665754" cy="574000"/>
          </a:xfrm>
        </p:grpSpPr>
        <p:sp>
          <p:nvSpPr>
            <p:cNvPr id="1051789" name="Google Shape;1614;p302"/>
            <p:cNvSpPr txBox="1"/>
            <p:nvPr/>
          </p:nvSpPr>
          <p:spPr>
            <a:xfrm>
              <a:off x="5567543" y="349969"/>
              <a:ext cx="2665754" cy="57400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dirty="0" sz="2800" i="0" lang="en-US" strike="noStrike" u="none">
                  <a:solidFill>
                    <a:schemeClr val="lt1"/>
                  </a:solidFill>
                  <a:latin typeface="Public Sans"/>
                  <a:ea typeface="Public Sans"/>
                  <a:cs typeface="Public Sans"/>
                  <a:sym typeface="Public Sans"/>
                </a:rPr>
                <a:t>Think</a:t>
              </a:r>
            </a:p>
          </p:txBody>
        </p:sp>
        <p:cxnSp>
          <p:nvCxnSpPr>
            <p:cNvPr id="3146134" name="Google Shape;1615;p302"/>
            <p:cNvCxnSpPr>
              <a:cxnSpLocks/>
            </p:cNvCxnSpPr>
            <p:nvPr/>
          </p:nvCxnSpPr>
          <p:spPr>
            <a:xfrm>
              <a:off x="6426067" y="892309"/>
              <a:ext cx="948706" cy="0"/>
            </a:xfrm>
            <a:prstGeom prst="straightConnector1"/>
            <a:noFill/>
            <a:ln w="38100" cap="flat" cmpd="sng">
              <a:solidFill>
                <a:schemeClr val="lt1"/>
              </a:solidFill>
              <a:prstDash val="solid"/>
              <a:round/>
              <a:headEnd type="none" w="sm" len="sm"/>
              <a:tailEnd type="none" w="sm" len="sm"/>
            </a:ln>
          </p:spPr>
        </p:cxnSp>
      </p:grpSp>
      <p:sp>
        <p:nvSpPr>
          <p:cNvPr id="1051790" name="Google Shape;1616;p302"/>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222" name="Shape 1617"/>
        <p:cNvGrpSpPr/>
        <p:nvPr/>
      </p:nvGrpSpPr>
      <p:grpSpPr>
        <a:xfrm>
          <a:off x="0" y="0"/>
          <a:ext cx="0" cy="0"/>
          <a:chOff x="0" y="0"/>
          <a:chExt cx="0" cy="0"/>
        </a:xfrm>
      </p:grpSpPr>
      <p:sp>
        <p:nvSpPr>
          <p:cNvPr id="1051118" name="Google Shape;1618;p303"/>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51119" name="Google Shape;1619;p303"/>
          <p:cNvSpPr/>
          <p:nvPr/>
        </p:nvSpPr>
        <p:spPr>
          <a:xfrm>
            <a:off x="0" y="0"/>
            <a:ext cx="4113765" cy="116696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pic>
        <p:nvPicPr>
          <p:cNvPr id="2097487" name="Google Shape;1620;p30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cxnSp>
        <p:nvCxnSpPr>
          <p:cNvPr id="3146042" name="Google Shape;1621;p303"/>
          <p:cNvCxnSpPr>
            <a:cxnSpLocks/>
          </p:cNvCxnSpPr>
          <p:nvPr/>
        </p:nvCxnSpPr>
        <p:spPr>
          <a:xfrm>
            <a:off x="1582529" y="843433"/>
            <a:ext cx="948706" cy="0"/>
          </a:xfrm>
          <a:prstGeom prst="straightConnector1"/>
          <a:noFill/>
          <a:ln w="38100" cap="flat" cmpd="sng">
            <a:solidFill>
              <a:schemeClr val="lt1"/>
            </a:solidFill>
            <a:prstDash val="solid"/>
            <a:round/>
            <a:headEnd type="none" w="sm" len="sm"/>
            <a:tailEnd type="none" w="sm" len="sm"/>
          </a:ln>
        </p:spPr>
      </p:cxnSp>
      <p:sp>
        <p:nvSpPr>
          <p:cNvPr id="1051120" name="Google Shape;1622;p303"/>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121" name="Google Shape;1623;p303"/>
          <p:cNvSpPr>
            <a:spLocks noGrp="1"/>
          </p:cNvSpPr>
          <p:nvPr>
            <p:ph type="pic" idx="2"/>
          </p:nvPr>
        </p:nvSpPr>
        <p:spPr>
          <a:xfrm>
            <a:off x="-1" y="1166963"/>
            <a:ext cx="4113765" cy="3976533"/>
          </a:xfrm>
          <a:prstGeom prst="rect"/>
          <a:noFill/>
          <a:ln>
            <a:noFill/>
          </a:ln>
        </p:spPr>
      </p:sp>
      <p:sp>
        <p:nvSpPr>
          <p:cNvPr id="1051122" name="Google Shape;1624;p303"/>
          <p:cNvSpPr txBox="1">
            <a:spLocks noGrp="1"/>
          </p:cNvSpPr>
          <p:nvPr>
            <p:ph type="body" idx="3"/>
          </p:nvPr>
        </p:nvSpPr>
        <p:spPr>
          <a:xfrm>
            <a:off x="350196"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375" name="Shape 1625"/>
        <p:cNvGrpSpPr/>
        <p:nvPr/>
      </p:nvGrpSpPr>
      <p:grpSpPr>
        <a:xfrm>
          <a:off x="0" y="0"/>
          <a:ext cx="0" cy="0"/>
          <a:chOff x="0" y="0"/>
          <a:chExt cx="0" cy="0"/>
        </a:xfrm>
      </p:grpSpPr>
      <p:sp>
        <p:nvSpPr>
          <p:cNvPr id="1051647" name="Google Shape;1626;p304"/>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51648" name="Google Shape;1627;p304"/>
          <p:cNvSpPr/>
          <p:nvPr/>
        </p:nvSpPr>
        <p:spPr>
          <a:xfrm>
            <a:off x="0" y="0"/>
            <a:ext cx="4113765" cy="116696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1649" name="Google Shape;1628;p304"/>
          <p:cNvSpPr/>
          <p:nvPr/>
        </p:nvSpPr>
        <p:spPr>
          <a:xfrm>
            <a:off x="4113765" y="0"/>
            <a:ext cx="5030235"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1650" name="Google Shape;1629;p304" descr="Shape  Description automatically generated with low confidence"/>
          <p:cNvSpPr/>
          <p:nvPr/>
        </p:nvSpPr>
        <p:spPr>
          <a:xfrm>
            <a:off x="0" y="0"/>
            <a:ext cx="9144000" cy="5143500"/>
          </a:xfrm>
          <a:prstGeom prst="rect"/>
          <a:solidFill>
            <a:srgbClr val="FFFFFF"/>
          </a:solidFill>
          <a:ln>
            <a:noFill/>
          </a:ln>
        </p:spPr>
      </p:sp>
      <p:sp>
        <p:nvSpPr>
          <p:cNvPr id="1051651" name="Google Shape;1630;p304"/>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652" name="Google Shape;1631;p304"/>
          <p:cNvSpPr>
            <a:spLocks noGrp="1"/>
          </p:cNvSpPr>
          <p:nvPr>
            <p:ph type="pic" idx="2"/>
          </p:nvPr>
        </p:nvSpPr>
        <p:spPr>
          <a:xfrm>
            <a:off x="-1" y="1166963"/>
            <a:ext cx="4113765" cy="3976533"/>
          </a:xfrm>
          <a:prstGeom prst="rect"/>
          <a:noFill/>
          <a:ln>
            <a:noFill/>
          </a:ln>
        </p:spPr>
      </p:sp>
      <p:cxnSp>
        <p:nvCxnSpPr>
          <p:cNvPr id="3146116" name="Google Shape;1632;p304"/>
          <p:cNvCxnSpPr>
            <a:cxnSpLocks/>
          </p:cNvCxnSpPr>
          <p:nvPr/>
        </p:nvCxnSpPr>
        <p:spPr>
          <a:xfrm>
            <a:off x="1582529" y="843433"/>
            <a:ext cx="948706" cy="0"/>
          </a:xfrm>
          <a:prstGeom prst="straightConnector1"/>
          <a:noFill/>
          <a:ln w="38100" cap="flat" cmpd="sng">
            <a:solidFill>
              <a:schemeClr val="lt1"/>
            </a:solidFill>
            <a:prstDash val="solid"/>
            <a:round/>
            <a:headEnd type="none" w="sm" len="sm"/>
            <a:tailEnd type="none" w="sm" len="sm"/>
          </a:ln>
        </p:spPr>
      </p:cxnSp>
      <p:sp>
        <p:nvSpPr>
          <p:cNvPr id="1051653" name="Google Shape;1633;p304"/>
          <p:cNvSpPr txBox="1">
            <a:spLocks noGrp="1"/>
          </p:cNvSpPr>
          <p:nvPr>
            <p:ph type="body" idx="3"/>
          </p:nvPr>
        </p:nvSpPr>
        <p:spPr>
          <a:xfrm>
            <a:off x="350196"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202" name="Shape 1634"/>
        <p:cNvGrpSpPr/>
        <p:nvPr/>
      </p:nvGrpSpPr>
      <p:grpSpPr>
        <a:xfrm>
          <a:off x="0" y="0"/>
          <a:ext cx="0" cy="0"/>
          <a:chOff x="0" y="0"/>
          <a:chExt cx="0" cy="0"/>
        </a:xfrm>
      </p:grpSpPr>
      <p:sp>
        <p:nvSpPr>
          <p:cNvPr id="1051022" name="Google Shape;1635;p305"/>
          <p:cNvSpPr/>
          <p:nvPr/>
        </p:nvSpPr>
        <p:spPr>
          <a:xfrm>
            <a:off x="0" y="0"/>
            <a:ext cx="9144000" cy="514349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1023" name="Google Shape;1636;p305" descr="Shape  Description automatically generated with low confidence"/>
          <p:cNvSpPr/>
          <p:nvPr/>
        </p:nvSpPr>
        <p:spPr>
          <a:xfrm>
            <a:off x="0" y="0"/>
            <a:ext cx="9144000" cy="5143500"/>
          </a:xfrm>
          <a:prstGeom prst="rect"/>
          <a:solidFill>
            <a:srgbClr val="FFFFFF"/>
          </a:solidFill>
          <a:ln>
            <a:noFill/>
          </a:ln>
        </p:spPr>
      </p:sp>
      <p:sp>
        <p:nvSpPr>
          <p:cNvPr id="1051024" name="Google Shape;1637;p305"/>
          <p:cNvSpPr txBox="1">
            <a:spLocks noGrp="1"/>
          </p:cNvSpPr>
          <p:nvPr>
            <p:ph type="body" idx="1"/>
          </p:nvPr>
        </p:nvSpPr>
        <p:spPr>
          <a:xfrm>
            <a:off x="4480014" y="1195113"/>
            <a:ext cx="4411738" cy="355555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025" name="Google Shape;1638;p305"/>
          <p:cNvSpPr>
            <a:spLocks noGrp="1"/>
          </p:cNvSpPr>
          <p:nvPr>
            <p:ph type="pic" idx="2"/>
          </p:nvPr>
        </p:nvSpPr>
        <p:spPr>
          <a:xfrm>
            <a:off x="-1" y="1166963"/>
            <a:ext cx="4113765" cy="3976533"/>
          </a:xfrm>
          <a:prstGeom prst="rect"/>
          <a:noFill/>
          <a:ln>
            <a:noFill/>
          </a:ln>
        </p:spPr>
      </p:sp>
      <p:cxnSp>
        <p:nvCxnSpPr>
          <p:cNvPr id="3146030" name="Google Shape;1639;p305"/>
          <p:cNvCxnSpPr>
            <a:cxnSpLocks/>
          </p:cNvCxnSpPr>
          <p:nvPr/>
        </p:nvCxnSpPr>
        <p:spPr>
          <a:xfrm>
            <a:off x="4097647" y="843433"/>
            <a:ext cx="948706" cy="0"/>
          </a:xfrm>
          <a:prstGeom prst="straightConnector1"/>
          <a:noFill/>
          <a:ln w="38100" cap="flat" cmpd="sng">
            <a:solidFill>
              <a:schemeClr val="lt1"/>
            </a:solidFill>
            <a:prstDash val="solid"/>
            <a:round/>
            <a:headEnd type="none" w="sm" len="sm"/>
            <a:tailEnd type="none" w="sm" len="sm"/>
          </a:ln>
        </p:spPr>
      </p:cxnSp>
      <p:sp>
        <p:nvSpPr>
          <p:cNvPr id="1051026" name="Google Shape;1640;p305"/>
          <p:cNvSpPr txBox="1">
            <a:spLocks noGrp="1"/>
          </p:cNvSpPr>
          <p:nvPr>
            <p:ph type="body" idx="3"/>
          </p:nvPr>
        </p:nvSpPr>
        <p:spPr>
          <a:xfrm>
            <a:off x="2865314"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392" name="Shape 1641"/>
        <p:cNvGrpSpPr/>
        <p:nvPr/>
      </p:nvGrpSpPr>
      <p:grpSpPr>
        <a:xfrm>
          <a:off x="0" y="0"/>
          <a:ext cx="0" cy="0"/>
          <a:chOff x="0" y="0"/>
          <a:chExt cx="0" cy="0"/>
        </a:xfrm>
      </p:grpSpPr>
      <p:sp>
        <p:nvSpPr>
          <p:cNvPr id="1051706" name="Google Shape;1642;p306"/>
          <p:cNvSpPr/>
          <p:nvPr/>
        </p:nvSpPr>
        <p:spPr>
          <a:xfrm>
            <a:off x="0" y="0"/>
            <a:ext cx="9144000" cy="5143497"/>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1707" name="Google Shape;1643;p306" descr="Shape  Description automatically generated with low confidence"/>
          <p:cNvSpPr/>
          <p:nvPr/>
        </p:nvSpPr>
        <p:spPr>
          <a:xfrm>
            <a:off x="0" y="0"/>
            <a:ext cx="9144000" cy="5143500"/>
          </a:xfrm>
          <a:prstGeom prst="rect"/>
          <a:solidFill>
            <a:srgbClr val="FFFFFF"/>
          </a:solidFill>
          <a:ln>
            <a:noFill/>
          </a:ln>
        </p:spPr>
      </p:sp>
      <p:sp>
        <p:nvSpPr>
          <p:cNvPr id="1051708" name="Google Shape;1644;p306"/>
          <p:cNvSpPr txBox="1">
            <a:spLocks noGrp="1"/>
          </p:cNvSpPr>
          <p:nvPr>
            <p:ph type="body" idx="1"/>
          </p:nvPr>
        </p:nvSpPr>
        <p:spPr>
          <a:xfrm>
            <a:off x="4480014" y="1195113"/>
            <a:ext cx="4411738" cy="355555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709" name="Google Shape;1645;p306"/>
          <p:cNvSpPr>
            <a:spLocks noGrp="1"/>
          </p:cNvSpPr>
          <p:nvPr>
            <p:ph type="pic" idx="2"/>
          </p:nvPr>
        </p:nvSpPr>
        <p:spPr>
          <a:xfrm>
            <a:off x="-1" y="1166963"/>
            <a:ext cx="4113765" cy="3976533"/>
          </a:xfrm>
          <a:prstGeom prst="rect"/>
          <a:noFill/>
          <a:ln>
            <a:noFill/>
          </a:ln>
        </p:spPr>
      </p:sp>
      <p:cxnSp>
        <p:nvCxnSpPr>
          <p:cNvPr id="3146124" name="Google Shape;1646;p306"/>
          <p:cNvCxnSpPr>
            <a:cxnSpLocks/>
          </p:cNvCxnSpPr>
          <p:nvPr/>
        </p:nvCxnSpPr>
        <p:spPr>
          <a:xfrm>
            <a:off x="4097647" y="843433"/>
            <a:ext cx="948706" cy="0"/>
          </a:xfrm>
          <a:prstGeom prst="straightConnector1"/>
          <a:noFill/>
          <a:ln w="38100" cap="flat" cmpd="sng">
            <a:solidFill>
              <a:schemeClr val="lt1"/>
            </a:solidFill>
            <a:prstDash val="solid"/>
            <a:round/>
            <a:headEnd type="none" w="sm" len="sm"/>
            <a:tailEnd type="none" w="sm" len="sm"/>
          </a:ln>
        </p:spPr>
      </p:cxnSp>
      <p:sp>
        <p:nvSpPr>
          <p:cNvPr id="1051710" name="Google Shape;1647;p306"/>
          <p:cNvSpPr txBox="1">
            <a:spLocks noGrp="1"/>
          </p:cNvSpPr>
          <p:nvPr>
            <p:ph type="body" idx="3"/>
          </p:nvPr>
        </p:nvSpPr>
        <p:spPr>
          <a:xfrm>
            <a:off x="2865314"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227" name="Shape 1648"/>
        <p:cNvGrpSpPr/>
        <p:nvPr/>
      </p:nvGrpSpPr>
      <p:grpSpPr>
        <a:xfrm>
          <a:off x="0" y="0"/>
          <a:ext cx="0" cy="0"/>
          <a:chOff x="0" y="0"/>
          <a:chExt cx="0" cy="0"/>
        </a:xfrm>
      </p:grpSpPr>
      <p:pic>
        <p:nvPicPr>
          <p:cNvPr id="2097495" name="Google Shape;1649;p30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1149" name="Google Shape;1650;p307"/>
          <p:cNvSpPr/>
          <p:nvPr/>
        </p:nvSpPr>
        <p:spPr>
          <a:xfrm>
            <a:off x="-103694" y="1569006"/>
            <a:ext cx="4577142" cy="2005034"/>
          </a:xfrm>
          <a:prstGeom prst="rect"/>
          <a:solidFill>
            <a:schemeClr val="dk2"/>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51150" name="Google Shape;1651;p307"/>
          <p:cNvSpPr txBox="1">
            <a:spLocks noGrp="1"/>
          </p:cNvSpPr>
          <p:nvPr>
            <p:ph type="body" idx="1"/>
          </p:nvPr>
        </p:nvSpPr>
        <p:spPr>
          <a:xfrm>
            <a:off x="499535" y="1895003"/>
            <a:ext cx="3413372" cy="34401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151" name="Google Shape;1652;p307"/>
          <p:cNvSpPr txBox="1">
            <a:spLocks noGrp="1"/>
          </p:cNvSpPr>
          <p:nvPr>
            <p:ph type="body" idx="2"/>
          </p:nvPr>
        </p:nvSpPr>
        <p:spPr>
          <a:xfrm>
            <a:off x="499535" y="2323628"/>
            <a:ext cx="3413372" cy="925044"/>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pic>
        <p:nvPicPr>
          <p:cNvPr id="2097496" name="Google Shape;1653;p307"/>
          <p:cNvPicPr preferRelativeResize="0">
            <a:picLocks/>
          </p:cNvPicPr>
          <p:nvPr/>
        </p:nvPicPr>
        <p:blipFill rotWithShape="1">
          <a:blip xmlns:r="http://schemas.openxmlformats.org/officeDocument/2006/relationships" r:embed="rId2">
            <a:alphaModFix/>
          </a:blip>
          <a:srcRect l="11600" t="10539" r="7406" b="2261"/>
          <a:stretch>
            <a:fillRect/>
          </a:stretch>
        </p:blipFill>
        <p:spPr>
          <a:xfrm flipH="1">
            <a:off x="4961317" y="472968"/>
            <a:ext cx="3982986" cy="4288221"/>
          </a:xfrm>
          <a:prstGeom prst="rect"/>
          <a:noFill/>
          <a:ln>
            <a:noFill/>
          </a:ln>
        </p:spPr>
      </p:pic>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418" name="Shape 1654"/>
        <p:cNvGrpSpPr/>
        <p:nvPr/>
      </p:nvGrpSpPr>
      <p:grpSpPr>
        <a:xfrm>
          <a:off x="0" y="0"/>
          <a:ext cx="0" cy="0"/>
          <a:chOff x="0" y="0"/>
          <a:chExt cx="0" cy="0"/>
        </a:xfrm>
      </p:grpSpPr>
      <p:pic>
        <p:nvPicPr>
          <p:cNvPr id="2097574" name="Google Shape;1655;p30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1801" name="Google Shape;1656;p308"/>
          <p:cNvSpPr/>
          <p:nvPr/>
        </p:nvSpPr>
        <p:spPr>
          <a:xfrm>
            <a:off x="-103694" y="1569006"/>
            <a:ext cx="4577142" cy="2005034"/>
          </a:xfrm>
          <a:prstGeom prst="rect"/>
          <a:solidFill>
            <a:schemeClr val="accent1"/>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51802" name="Google Shape;1657;p308"/>
          <p:cNvSpPr txBox="1">
            <a:spLocks noGrp="1"/>
          </p:cNvSpPr>
          <p:nvPr>
            <p:ph type="body" idx="1"/>
          </p:nvPr>
        </p:nvSpPr>
        <p:spPr>
          <a:xfrm>
            <a:off x="499535" y="1895003"/>
            <a:ext cx="3413372" cy="34401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1803" name="Google Shape;1658;p308"/>
          <p:cNvSpPr txBox="1">
            <a:spLocks noGrp="1"/>
          </p:cNvSpPr>
          <p:nvPr>
            <p:ph type="body" idx="2"/>
          </p:nvPr>
        </p:nvSpPr>
        <p:spPr>
          <a:xfrm>
            <a:off x="499535" y="2323628"/>
            <a:ext cx="3413372" cy="925044"/>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pic>
        <p:nvPicPr>
          <p:cNvPr id="2097575" name="Google Shape;1659;p308"/>
          <p:cNvPicPr preferRelativeResize="0">
            <a:picLocks/>
          </p:cNvPicPr>
          <p:nvPr/>
        </p:nvPicPr>
        <p:blipFill rotWithShape="1">
          <a:blip xmlns:r="http://schemas.openxmlformats.org/officeDocument/2006/relationships" r:embed="rId2">
            <a:alphaModFix/>
          </a:blip>
          <a:srcRect l="11600" t="10539" r="7406" b="2261"/>
          <a:stretch>
            <a:fillRect/>
          </a:stretch>
        </p:blipFill>
        <p:spPr>
          <a:xfrm flipH="1">
            <a:off x="4961317" y="472968"/>
            <a:ext cx="3982986" cy="4288221"/>
          </a:xfrm>
          <a:prstGeom prst="rect"/>
          <a:noFill/>
          <a:ln>
            <a:noFill/>
          </a:ln>
        </p:spPr>
      </p:pic>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255" name="Shape 1660"/>
        <p:cNvGrpSpPr/>
        <p:nvPr/>
      </p:nvGrpSpPr>
      <p:grpSpPr>
        <a:xfrm>
          <a:off x="0" y="0"/>
          <a:ext cx="0" cy="0"/>
          <a:chOff x="0" y="0"/>
          <a:chExt cx="0" cy="0"/>
        </a:xfrm>
      </p:grpSpPr>
      <p:sp>
        <p:nvSpPr>
          <p:cNvPr id="1051240" name="Google Shape;1661;p309"/>
          <p:cNvSpPr/>
          <p:nvPr/>
        </p:nvSpPr>
        <p:spPr>
          <a:xfrm>
            <a:off x="-1" y="0"/>
            <a:ext cx="9143999"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pic>
        <p:nvPicPr>
          <p:cNvPr id="2097513" name="Google Shape;1662;p30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1241"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1242" name="Google Shape;1664;p309"/>
          <p:cNvSpPr/>
          <p:nvPr/>
        </p:nvSpPr>
        <p:spPr>
          <a:xfrm>
            <a:off x="0" y="2128758"/>
            <a:ext cx="168206" cy="88598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1243" name="Google Shape;1665;p309"/>
          <p:cNvSpPr txBox="1">
            <a:spLocks noGrp="1"/>
          </p:cNvSpPr>
          <p:nvPr>
            <p:ph type="title"/>
          </p:nvPr>
        </p:nvSpPr>
        <p:spPr>
          <a:xfrm>
            <a:off x="375977" y="2159935"/>
            <a:ext cx="2143703" cy="827293"/>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800" i="0" strike="noStrike" u="none">
                <a:solidFill>
                  <a:schemeClr val="lt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244" name="Google Shape;1666;p309"/>
          <p:cNvSpPr>
            <a:spLocks noGrp="1"/>
          </p:cNvSpPr>
          <p:nvPr>
            <p:ph type="pic" idx="2"/>
          </p:nvPr>
        </p:nvSpPr>
        <p:spPr>
          <a:xfrm>
            <a:off x="4890673" y="538480"/>
            <a:ext cx="3958630" cy="4208780"/>
          </a:xfrm>
          <a:prstGeom prst="rect"/>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064" name="Shape 254"/>
        <p:cNvGrpSpPr/>
        <p:nvPr/>
      </p:nvGrpSpPr>
      <p:grpSpPr>
        <a:xfrm>
          <a:off x="0" y="0"/>
          <a:ext cx="0" cy="0"/>
          <a:chOff x="0" y="0"/>
          <a:chExt cx="0" cy="0"/>
        </a:xfrm>
      </p:grpSpPr>
      <p:pic>
        <p:nvPicPr>
          <p:cNvPr id="2097417" name="Google Shape;255;p245"/>
          <p:cNvPicPr preferRelativeResize="0">
            <a:picLocks/>
          </p:cNvPicPr>
          <p:nvPr/>
        </p:nvPicPr>
        <p:blipFill rotWithShape="1">
          <a:blip xmlns:r="http://schemas.openxmlformats.org/officeDocument/2006/relationships" r:embed="rId1">
            <a:alphaModFix/>
          </a:blip>
          <a:srcRect l="0" t="0" r="0" b="0"/>
          <a:stretch>
            <a:fillRect/>
          </a:stretch>
        </p:blipFill>
        <p:spPr>
          <a:xfrm>
            <a:off x="2555408" y="637575"/>
            <a:ext cx="4004832" cy="4042613"/>
          </a:xfrm>
          <a:prstGeom prst="rect"/>
          <a:noFill/>
          <a:ln>
            <a:noFill/>
          </a:ln>
        </p:spPr>
      </p:pic>
      <p:sp>
        <p:nvSpPr>
          <p:cNvPr id="1050566" name="Google Shape;256;p245"/>
          <p:cNvSpPr txBox="1"/>
          <p:nvPr>
            <p:ph type="body" idx="1"/>
          </p:nvPr>
        </p:nvSpPr>
        <p:spPr>
          <a:xfrm>
            <a:off x="3028189"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0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323" name="Shape 1667"/>
        <p:cNvGrpSpPr/>
        <p:nvPr/>
      </p:nvGrpSpPr>
      <p:grpSpPr>
        <a:xfrm>
          <a:off x="0" y="0"/>
          <a:ext cx="0" cy="0"/>
          <a:chOff x="0" y="0"/>
          <a:chExt cx="0" cy="0"/>
        </a:xfrm>
      </p:grpSpPr>
      <p:pic>
        <p:nvPicPr>
          <p:cNvPr id="2097533" name="Google Shape;1668;p31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pic>
        <p:nvPicPr>
          <p:cNvPr id="2097534" name="Google Shape;1669;p310"/>
          <p:cNvPicPr preferRelativeResize="0">
            <a:picLocks/>
          </p:cNvPicPr>
          <p:nvPr/>
        </p:nvPicPr>
        <p:blipFill rotWithShape="1">
          <a:blip xmlns:r="http://schemas.openxmlformats.org/officeDocument/2006/relationships" r:embed="rId2">
            <a:alphaModFix/>
          </a:blip>
          <a:srcRect l="16487" t="8800" r="16531" b="52399"/>
          <a:stretch>
            <a:fillRect/>
          </a:stretch>
        </p:blipFill>
        <p:spPr>
          <a:xfrm>
            <a:off x="1035361" y="596414"/>
            <a:ext cx="7073279" cy="4097293"/>
          </a:xfrm>
          <a:prstGeom prst="rect"/>
          <a:noFill/>
          <a:ln>
            <a:noFill/>
          </a:ln>
        </p:spPr>
      </p:pic>
      <p:sp>
        <p:nvSpPr>
          <p:cNvPr id="1051427" name="Google Shape;1670;p310"/>
          <p:cNvSpPr txBox="1">
            <a:spLocks noGrp="1"/>
          </p:cNvSpPr>
          <p:nvPr>
            <p:ph type="body" idx="1"/>
          </p:nvPr>
        </p:nvSpPr>
        <p:spPr>
          <a:xfrm>
            <a:off x="2125659" y="1098087"/>
            <a:ext cx="4892682" cy="294731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223" name="Shape 1671"/>
        <p:cNvGrpSpPr/>
        <p:nvPr/>
      </p:nvGrpSpPr>
      <p:grpSpPr>
        <a:xfrm>
          <a:off x="0" y="0"/>
          <a:ext cx="0" cy="0"/>
          <a:chOff x="0" y="0"/>
          <a:chExt cx="0" cy="0"/>
        </a:xfrm>
      </p:grpSpPr>
      <p:sp>
        <p:nvSpPr>
          <p:cNvPr id="1051123" name="Google Shape;1672;p311"/>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a:buNone/>
            </a:pPr>
            <a:endParaRPr b="0" cap="none" sz="1013" i="0" strike="noStrike" u="none">
              <a:solidFill>
                <a:schemeClr val="lt1"/>
              </a:solidFill>
              <a:latin typeface="Calibri"/>
              <a:ea typeface="Calibri"/>
              <a:cs typeface="Calibri"/>
              <a:sym typeface="Calibri"/>
            </a:endParaRPr>
          </a:p>
        </p:txBody>
      </p:sp>
      <p:pic>
        <p:nvPicPr>
          <p:cNvPr id="2097488" name="Google Shape;1673;p31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489" name="Google Shape;1674;p311" descr="Graphical user interfac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652061" y="192491"/>
            <a:ext cx="7839878" cy="4758519"/>
          </a:xfrm>
          <a:prstGeom prst="rect"/>
          <a:noFill/>
          <a:ln>
            <a:noFill/>
          </a:ln>
        </p:spPr>
      </p:pic>
      <p:sp>
        <p:nvSpPr>
          <p:cNvPr id="1051124" name="Google Shape;1675;p311"/>
          <p:cNvSpPr txBox="1">
            <a:spLocks noGrp="1"/>
          </p:cNvSpPr>
          <p:nvPr>
            <p:ph type="body" idx="1"/>
          </p:nvPr>
        </p:nvSpPr>
        <p:spPr>
          <a:xfrm>
            <a:off x="3087599" y="1365640"/>
            <a:ext cx="2968803" cy="450056"/>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100"/>
              <a:buFont typeface="Arial"/>
              <a:buNone/>
              <a:defRPr b="1" cap="none" sz="1600" i="1" strike="noStrike" u="none">
                <a:solidFill>
                  <a:srgbClr val="BD8738"/>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cxnSp>
        <p:nvCxnSpPr>
          <p:cNvPr id="3146043" name="Google Shape;1676;p311"/>
          <p:cNvCxnSpPr>
            <a:cxnSpLocks/>
          </p:cNvCxnSpPr>
          <p:nvPr/>
        </p:nvCxnSpPr>
        <p:spPr>
          <a:xfrm>
            <a:off x="4069889" y="1814037"/>
            <a:ext cx="987552" cy="0"/>
          </a:xfrm>
          <a:prstGeom prst="straightConnector1"/>
          <a:noFill/>
          <a:ln w="19050" cap="flat" cmpd="sng">
            <a:solidFill>
              <a:srgbClr val="BD8738"/>
            </a:solidFill>
            <a:prstDash val="solid"/>
            <a:miter lim="800000"/>
            <a:headEnd type="none" w="sm" len="sm"/>
            <a:tailEnd type="none" w="sm" len="sm"/>
          </a:ln>
        </p:spPr>
      </p:cxnSp>
      <p:cxnSp>
        <p:nvCxnSpPr>
          <p:cNvPr id="3146044" name="Google Shape;1677;p311"/>
          <p:cNvCxnSpPr>
            <a:cxnSpLocks/>
          </p:cNvCxnSpPr>
          <p:nvPr/>
        </p:nvCxnSpPr>
        <p:spPr>
          <a:xfrm>
            <a:off x="3996377" y="1814037"/>
            <a:ext cx="18658" cy="0"/>
          </a:xfrm>
          <a:prstGeom prst="straightConnector1"/>
          <a:noFill/>
          <a:ln w="19050" cap="flat" cmpd="sng">
            <a:solidFill>
              <a:srgbClr val="BD8738"/>
            </a:solidFill>
            <a:prstDash val="solid"/>
            <a:round/>
            <a:headEnd type="none" w="sm" len="sm"/>
            <a:tailEnd type="none" w="sm" len="sm"/>
          </a:ln>
        </p:spPr>
      </p:cxnSp>
      <p:cxnSp>
        <p:nvCxnSpPr>
          <p:cNvPr id="3146045" name="Google Shape;1678;p311"/>
          <p:cNvCxnSpPr>
            <a:cxnSpLocks/>
          </p:cNvCxnSpPr>
          <p:nvPr/>
        </p:nvCxnSpPr>
        <p:spPr>
          <a:xfrm>
            <a:off x="4033133" y="1814037"/>
            <a:ext cx="18658" cy="0"/>
          </a:xfrm>
          <a:prstGeom prst="straightConnector1"/>
          <a:noFill/>
          <a:ln w="19050" cap="flat" cmpd="sng">
            <a:solidFill>
              <a:srgbClr val="BD8738"/>
            </a:solidFill>
            <a:prstDash val="solid"/>
            <a:round/>
            <a:headEnd type="none" w="sm" len="sm"/>
            <a:tailEnd type="none" w="sm" len="sm"/>
          </a:ln>
        </p:spPr>
      </p:cxnSp>
      <p:cxnSp>
        <p:nvCxnSpPr>
          <p:cNvPr id="3146046" name="Google Shape;1679;p311"/>
          <p:cNvCxnSpPr>
            <a:cxnSpLocks/>
          </p:cNvCxnSpPr>
          <p:nvPr/>
        </p:nvCxnSpPr>
        <p:spPr>
          <a:xfrm>
            <a:off x="5075539" y="1814037"/>
            <a:ext cx="18658" cy="0"/>
          </a:xfrm>
          <a:prstGeom prst="straightConnector1"/>
          <a:noFill/>
          <a:ln w="19050" cap="flat" cmpd="sng">
            <a:solidFill>
              <a:srgbClr val="BD8738"/>
            </a:solidFill>
            <a:prstDash val="solid"/>
            <a:round/>
            <a:headEnd type="none" w="sm" len="sm"/>
            <a:tailEnd type="none" w="sm" len="sm"/>
          </a:ln>
        </p:spPr>
      </p:cxnSp>
      <p:cxnSp>
        <p:nvCxnSpPr>
          <p:cNvPr id="3146047" name="Google Shape;1680;p311"/>
          <p:cNvCxnSpPr>
            <a:cxnSpLocks/>
          </p:cNvCxnSpPr>
          <p:nvPr/>
        </p:nvCxnSpPr>
        <p:spPr>
          <a:xfrm>
            <a:off x="5107533" y="1814037"/>
            <a:ext cx="18658" cy="0"/>
          </a:xfrm>
          <a:prstGeom prst="straightConnector1"/>
          <a:noFill/>
          <a:ln w="19050" cap="flat" cmpd="sng">
            <a:solidFill>
              <a:srgbClr val="BD8738"/>
            </a:solidFill>
            <a:prstDash val="solid"/>
            <a:round/>
            <a:headEnd type="none" w="sm" len="sm"/>
            <a:tailEnd type="none" w="sm" len="sm"/>
          </a:ln>
        </p:spPr>
      </p:cxnSp>
      <p:sp>
        <p:nvSpPr>
          <p:cNvPr id="1051125" name="Google Shape;1681;p311"/>
          <p:cNvSpPr txBox="1">
            <a:spLocks noGrp="1"/>
          </p:cNvSpPr>
          <p:nvPr>
            <p:ph type="body" idx="2"/>
          </p:nvPr>
        </p:nvSpPr>
        <p:spPr>
          <a:xfrm>
            <a:off x="2552700" y="2110157"/>
            <a:ext cx="4038600" cy="199191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391" name="Shape 1682"/>
        <p:cNvGrpSpPr/>
        <p:nvPr/>
      </p:nvGrpSpPr>
      <p:grpSpPr>
        <a:xfrm>
          <a:off x="0" y="0"/>
          <a:ext cx="0" cy="0"/>
          <a:chOff x="0" y="0"/>
          <a:chExt cx="0" cy="0"/>
        </a:xfrm>
      </p:grpSpPr>
      <p:sp>
        <p:nvSpPr>
          <p:cNvPr id="1051704" name="Google Shape;1683;p312"/>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556" name="Google Shape;1684;p31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557" name="Google Shape;1685;p312" descr="A picture containing text, vector graphics, toy, doll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1145672" y="987084"/>
            <a:ext cx="2215127" cy="3457594"/>
          </a:xfrm>
          <a:prstGeom prst="rect"/>
          <a:noFill/>
          <a:ln>
            <a:noFill/>
          </a:ln>
        </p:spPr>
      </p:pic>
      <p:sp>
        <p:nvSpPr>
          <p:cNvPr id="1051705" name="Google Shape;1686;p312"/>
          <p:cNvSpPr txBox="1">
            <a:spLocks noGrp="1"/>
          </p:cNvSpPr>
          <p:nvPr>
            <p:ph type="body" idx="1"/>
          </p:nvPr>
        </p:nvSpPr>
        <p:spPr>
          <a:xfrm>
            <a:off x="4164295" y="1656080"/>
            <a:ext cx="3865563" cy="183134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rgbClr val="22366A"/>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200" name="Shape 1687"/>
        <p:cNvGrpSpPr/>
        <p:nvPr/>
      </p:nvGrpSpPr>
      <p:grpSpPr>
        <a:xfrm>
          <a:off x="0" y="0"/>
          <a:ext cx="0" cy="0"/>
          <a:chOff x="0" y="0"/>
          <a:chExt cx="0" cy="0"/>
        </a:xfrm>
      </p:grpSpPr>
      <p:sp>
        <p:nvSpPr>
          <p:cNvPr id="1051010" name="Google Shape;1688;p313"/>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470" name="Google Shape;1689;p31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1201" name="Google Shape;1690;p313"/>
          <p:cNvGrpSpPr/>
          <p:nvPr/>
        </p:nvGrpSpPr>
        <p:grpSpPr>
          <a:xfrm>
            <a:off x="3907491" y="3547977"/>
            <a:ext cx="1329018" cy="71718"/>
            <a:chOff x="3907491" y="3547977"/>
            <a:chExt cx="1329018" cy="71718"/>
          </a:xfrm>
        </p:grpSpPr>
        <p:sp>
          <p:nvSpPr>
            <p:cNvPr id="1051011" name="Google Shape;1691;p313"/>
            <p:cNvSpPr/>
            <p:nvPr/>
          </p:nvSpPr>
          <p:spPr>
            <a:xfrm>
              <a:off x="46059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1012" name="Google Shape;1692;p313"/>
            <p:cNvSpPr/>
            <p:nvPr/>
          </p:nvSpPr>
          <p:spPr>
            <a:xfrm>
              <a:off x="44662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1013" name="Google Shape;1693;p313"/>
            <p:cNvSpPr/>
            <p:nvPr/>
          </p:nvSpPr>
          <p:spPr>
            <a:xfrm>
              <a:off x="43265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1014" name="Google Shape;1694;p313"/>
            <p:cNvSpPr/>
            <p:nvPr/>
          </p:nvSpPr>
          <p:spPr>
            <a:xfrm>
              <a:off x="41868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1015" name="Google Shape;1695;p313"/>
            <p:cNvSpPr/>
            <p:nvPr/>
          </p:nvSpPr>
          <p:spPr>
            <a:xfrm>
              <a:off x="40471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1016" name="Google Shape;1696;p313"/>
            <p:cNvSpPr/>
            <p:nvPr/>
          </p:nvSpPr>
          <p:spPr>
            <a:xfrm>
              <a:off x="39074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1017" name="Google Shape;1697;p313"/>
            <p:cNvSpPr/>
            <p:nvPr/>
          </p:nvSpPr>
          <p:spPr>
            <a:xfrm>
              <a:off x="51647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1018" name="Google Shape;1698;p313"/>
            <p:cNvSpPr/>
            <p:nvPr/>
          </p:nvSpPr>
          <p:spPr>
            <a:xfrm>
              <a:off x="50250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1019" name="Google Shape;1699;p313"/>
            <p:cNvSpPr/>
            <p:nvPr/>
          </p:nvSpPr>
          <p:spPr>
            <a:xfrm>
              <a:off x="48853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1020" name="Google Shape;1700;p313"/>
            <p:cNvSpPr/>
            <p:nvPr/>
          </p:nvSpPr>
          <p:spPr>
            <a:xfrm>
              <a:off x="47456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grpSp>
      <p:sp>
        <p:nvSpPr>
          <p:cNvPr id="1051021" name="Google Shape;1701;p313"/>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2000" i="1" strike="noStrike" u="none">
                <a:solidFill>
                  <a:schemeClr val="lt2"/>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422" name="Shape 1702"/>
        <p:cNvGrpSpPr/>
        <p:nvPr/>
      </p:nvGrpSpPr>
      <p:grpSpPr>
        <a:xfrm>
          <a:off x="0" y="0"/>
          <a:ext cx="0" cy="0"/>
          <a:chOff x="0" y="0"/>
          <a:chExt cx="0" cy="0"/>
        </a:xfrm>
      </p:grpSpPr>
      <p:sp>
        <p:nvSpPr>
          <p:cNvPr id="1051817" name="Google Shape;1703;p314"/>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577" name="Google Shape;1704;p31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1423" name="Google Shape;1705;p314"/>
          <p:cNvGrpSpPr/>
          <p:nvPr/>
        </p:nvGrpSpPr>
        <p:grpSpPr>
          <a:xfrm>
            <a:off x="3907491" y="3547977"/>
            <a:ext cx="1329018" cy="71718"/>
            <a:chOff x="3837640" y="2865532"/>
            <a:chExt cx="1329018" cy="71718"/>
          </a:xfrm>
        </p:grpSpPr>
        <p:sp>
          <p:nvSpPr>
            <p:cNvPr id="1051818" name="Google Shape;1706;p314"/>
            <p:cNvSpPr/>
            <p:nvPr/>
          </p:nvSpPr>
          <p:spPr>
            <a:xfrm>
              <a:off x="45361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1819" name="Google Shape;1707;p314"/>
            <p:cNvSpPr/>
            <p:nvPr/>
          </p:nvSpPr>
          <p:spPr>
            <a:xfrm>
              <a:off x="43964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1820" name="Google Shape;1708;p314"/>
            <p:cNvSpPr/>
            <p:nvPr/>
          </p:nvSpPr>
          <p:spPr>
            <a:xfrm>
              <a:off x="42567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1821" name="Google Shape;1709;p314"/>
            <p:cNvSpPr/>
            <p:nvPr/>
          </p:nvSpPr>
          <p:spPr>
            <a:xfrm>
              <a:off x="41170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1822" name="Google Shape;1710;p314"/>
            <p:cNvSpPr/>
            <p:nvPr/>
          </p:nvSpPr>
          <p:spPr>
            <a:xfrm>
              <a:off x="39773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1823" name="Google Shape;1711;p314"/>
            <p:cNvSpPr/>
            <p:nvPr/>
          </p:nvSpPr>
          <p:spPr>
            <a:xfrm>
              <a:off x="38376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1824" name="Google Shape;1712;p314"/>
            <p:cNvSpPr/>
            <p:nvPr/>
          </p:nvSpPr>
          <p:spPr>
            <a:xfrm>
              <a:off x="50949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1825" name="Google Shape;1713;p314"/>
            <p:cNvSpPr/>
            <p:nvPr/>
          </p:nvSpPr>
          <p:spPr>
            <a:xfrm>
              <a:off x="49552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1826" name="Google Shape;1714;p314"/>
            <p:cNvSpPr/>
            <p:nvPr/>
          </p:nvSpPr>
          <p:spPr>
            <a:xfrm>
              <a:off x="48155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1827" name="Google Shape;1715;p314"/>
            <p:cNvSpPr/>
            <p:nvPr/>
          </p:nvSpPr>
          <p:spPr>
            <a:xfrm>
              <a:off x="46758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grpSp>
      <p:sp>
        <p:nvSpPr>
          <p:cNvPr id="1051828" name="Google Shape;1716;p314"/>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2000" i="1" strike="noStrike" u="none">
                <a:solidFill>
                  <a:schemeClr val="accen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231" name="Shape 1717"/>
        <p:cNvGrpSpPr/>
        <p:nvPr/>
      </p:nvGrpSpPr>
      <p:grpSpPr>
        <a:xfrm>
          <a:off x="0" y="0"/>
          <a:ext cx="0" cy="0"/>
          <a:chOff x="0" y="0"/>
          <a:chExt cx="0" cy="0"/>
        </a:xfrm>
      </p:grpSpPr>
      <p:pic>
        <p:nvPicPr>
          <p:cNvPr id="2097498" name="Google Shape;1718;p315" descr="Background pattern  Description automatically generated with medium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499" name="Google Shape;1719;p315" descr="A group of people sitting at a table  Description automatically generated with low confidence"/>
          <p:cNvPicPr preferRelativeResize="0">
            <a:picLocks/>
          </p:cNvPicPr>
          <p:nvPr/>
        </p:nvPicPr>
        <p:blipFill rotWithShape="1">
          <a:blip xmlns:r="http://schemas.openxmlformats.org/officeDocument/2006/relationships" r:embed="rId2">
            <a:alphaModFix/>
          </a:blip>
          <a:srcRect l="11613" t="29182"/>
          <a:stretch>
            <a:fillRect/>
          </a:stretch>
        </p:blipFill>
        <p:spPr>
          <a:xfrm>
            <a:off x="4864308" y="0"/>
            <a:ext cx="4279692" cy="5143500"/>
          </a:xfrm>
          <a:prstGeom prst="rect"/>
          <a:noFill/>
          <a:ln>
            <a:noFill/>
          </a:ln>
        </p:spPr>
      </p:pic>
      <p:pic>
        <p:nvPicPr>
          <p:cNvPr id="2097500" name="Google Shape;1720;p315" descr="Shape  Description automatically generated with low confidence"/>
          <p:cNvPicPr preferRelativeResize="0">
            <a:picLocks/>
          </p:cNvPicPr>
          <p:nvPr/>
        </p:nvPicPr>
        <p:blipFill rotWithShape="1">
          <a:blip xmlns:r="http://schemas.openxmlformats.org/officeDocument/2006/relationships" r:embed="rId3">
            <a:alphaModFix/>
          </a:blip>
          <a:srcRect/>
          <a:stretch>
            <a:fillRect/>
          </a:stretch>
        </p:blipFill>
        <p:spPr>
          <a:xfrm>
            <a:off x="0" y="0"/>
            <a:ext cx="9144000" cy="5143500"/>
          </a:xfrm>
          <a:prstGeom prst="rect"/>
          <a:noFill/>
          <a:ln>
            <a:noFill/>
          </a:ln>
        </p:spPr>
      </p:pic>
      <p:sp>
        <p:nvSpPr>
          <p:cNvPr id="1051175" name="Google Shape;1721;p315"/>
          <p:cNvSpPr/>
          <p:nvPr/>
        </p:nvSpPr>
        <p:spPr>
          <a:xfrm>
            <a:off x="0" y="1107751"/>
            <a:ext cx="4864308" cy="292799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51176" name="Google Shape;1722;p315"/>
          <p:cNvSpPr/>
          <p:nvPr/>
        </p:nvSpPr>
        <p:spPr>
          <a:xfrm>
            <a:off x="185197" y="1339045"/>
            <a:ext cx="69448" cy="2465408"/>
          </a:xfrm>
          <a:prstGeom prst="rect"/>
          <a:solidFill>
            <a:schemeClr val="lt1"/>
          </a:solidFill>
          <a:ln w="12700" cap="flat" cmpd="sng">
            <a:solidFill>
              <a:srgbClr val="31538F"/>
            </a:solidFill>
            <a:prstDash val="solid"/>
            <a:miter lim="800000"/>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1177" name="Google Shape;1723;p315"/>
          <p:cNvSpPr txBox="1">
            <a:spLocks noGrp="1"/>
          </p:cNvSpPr>
          <p:nvPr>
            <p:ph type="title"/>
          </p:nvPr>
        </p:nvSpPr>
        <p:spPr>
          <a:xfrm>
            <a:off x="387873" y="1377777"/>
            <a:ext cx="3421450" cy="459275"/>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2000" i="1"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1178" name="Google Shape;1724;p315"/>
          <p:cNvSpPr txBox="1">
            <a:spLocks noGrp="1"/>
          </p:cNvSpPr>
          <p:nvPr>
            <p:ph type="body" idx="1"/>
          </p:nvPr>
        </p:nvSpPr>
        <p:spPr>
          <a:xfrm>
            <a:off x="387873" y="1985160"/>
            <a:ext cx="4343206" cy="1819294"/>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487" name="Shape 1725"/>
        <p:cNvGrpSpPr/>
        <p:nvPr/>
      </p:nvGrpSpPr>
      <p:grpSpPr>
        <a:xfrm>
          <a:off x="0" y="0"/>
          <a:ext cx="0" cy="0"/>
          <a:chOff x="0" y="0"/>
          <a:chExt cx="0" cy="0"/>
        </a:xfrm>
      </p:grpSpPr>
      <p:pic>
        <p:nvPicPr>
          <p:cNvPr id="2097610" name="Google Shape;1726;p316"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611" name="Google Shape;1727;p316"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1488" name="Google Shape;1728;p316"/>
          <p:cNvGrpSpPr/>
          <p:nvPr/>
        </p:nvGrpSpPr>
        <p:grpSpPr>
          <a:xfrm>
            <a:off x="-900" y="1034935"/>
            <a:ext cx="9146700" cy="1842077"/>
            <a:chOff x="-900" y="1034935"/>
            <a:chExt cx="9146700" cy="1842077"/>
          </a:xfrm>
        </p:grpSpPr>
        <p:sp>
          <p:nvSpPr>
            <p:cNvPr id="1052052" name="Google Shape;1729;p316"/>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6158" name="Google Shape;1730;p316"/>
            <p:cNvCxnSpPr>
              <a:cxnSpLocks/>
            </p:cNvCxnSpPr>
            <p:nvPr/>
          </p:nvCxnSpPr>
          <p:spPr>
            <a:xfrm>
              <a:off x="-900" y="1034935"/>
              <a:ext cx="9145800" cy="0"/>
            </a:xfrm>
            <a:prstGeom prst="straightConnector1"/>
            <a:noFill/>
            <a:ln w="12700" cap="flat" cmpd="sng">
              <a:solidFill>
                <a:schemeClr val="accent2"/>
              </a:solidFill>
              <a:prstDash val="solid"/>
              <a:round/>
              <a:headEnd type="none" w="sm" len="sm"/>
              <a:tailEnd type="none" w="sm" len="sm"/>
            </a:ln>
          </p:spPr>
        </p:cxnSp>
      </p:grpSp>
      <p:pic>
        <p:nvPicPr>
          <p:cNvPr id="2097612" name="Google Shape;1731;p316"/>
          <p:cNvPicPr preferRelativeResize="0">
            <a:picLocks/>
          </p:cNvPicPr>
          <p:nvPr/>
        </p:nvPicPr>
        <p:blipFill rotWithShape="1">
          <a:blip xmlns:r="http://schemas.openxmlformats.org/officeDocument/2006/relationships" r:embed="rId3">
            <a:alphaModFix/>
          </a:blip>
          <a:srcRect/>
          <a:stretch>
            <a:fillRect/>
          </a:stretch>
        </p:blipFill>
        <p:spPr>
          <a:xfrm>
            <a:off x="244973" y="966439"/>
            <a:ext cx="4181755" cy="4151489"/>
          </a:xfrm>
          <a:prstGeom prst="rect"/>
          <a:noFill/>
          <a:ln>
            <a:noFill/>
          </a:ln>
        </p:spPr>
      </p:pic>
      <p:sp>
        <p:nvSpPr>
          <p:cNvPr id="1052053" name="Google Shape;1732;p316"/>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accent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356" name="Shape 1733"/>
        <p:cNvGrpSpPr/>
        <p:nvPr/>
      </p:nvGrpSpPr>
      <p:grpSpPr>
        <a:xfrm>
          <a:off x="0" y="0"/>
          <a:ext cx="0" cy="0"/>
          <a:chOff x="0" y="0"/>
          <a:chExt cx="0" cy="0"/>
        </a:xfrm>
      </p:grpSpPr>
      <p:pic>
        <p:nvPicPr>
          <p:cNvPr id="2097541" name="Google Shape;1734;p317"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542" name="Google Shape;1735;p317"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cxnSp>
        <p:nvCxnSpPr>
          <p:cNvPr id="3146108" name="Google Shape;1736;p317"/>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51517" name="Google Shape;1737;p317"/>
          <p:cNvSpPr/>
          <p:nvPr/>
        </p:nvSpPr>
        <p:spPr>
          <a:xfrm>
            <a:off x="0" y="1037770"/>
            <a:ext cx="9144000" cy="1613989"/>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543" name="Google Shape;1738;p317"/>
          <p:cNvPicPr preferRelativeResize="0">
            <a:picLocks/>
          </p:cNvPicPr>
          <p:nvPr/>
        </p:nvPicPr>
        <p:blipFill rotWithShape="1">
          <a:blip xmlns:r="http://schemas.openxmlformats.org/officeDocument/2006/relationships" r:embed="rId3">
            <a:alphaModFix/>
          </a:blip>
          <a:srcRect t="-453" b="47599"/>
          <a:stretch>
            <a:fillRect/>
          </a:stretch>
        </p:blipFill>
        <p:spPr>
          <a:xfrm flipH="1">
            <a:off x="349865" y="721112"/>
            <a:ext cx="3612538" cy="4395173"/>
          </a:xfrm>
          <a:prstGeom prst="rect"/>
          <a:noFill/>
          <a:ln>
            <a:noFill/>
          </a:ln>
        </p:spPr>
      </p:pic>
      <p:sp>
        <p:nvSpPr>
          <p:cNvPr id="1051518" name="Google Shape;1739;p317"/>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433" name="Shape 1740"/>
        <p:cNvGrpSpPr/>
        <p:nvPr/>
      </p:nvGrpSpPr>
      <p:grpSpPr>
        <a:xfrm>
          <a:off x="0" y="0"/>
          <a:ext cx="0" cy="0"/>
          <a:chOff x="0" y="0"/>
          <a:chExt cx="0" cy="0"/>
        </a:xfrm>
      </p:grpSpPr>
      <p:pic>
        <p:nvPicPr>
          <p:cNvPr id="2097586" name="Google Shape;1741;p318"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587" name="Google Shape;1742;p318"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1434" name="Google Shape;1743;p318"/>
          <p:cNvGrpSpPr/>
          <p:nvPr/>
        </p:nvGrpSpPr>
        <p:grpSpPr>
          <a:xfrm>
            <a:off x="-900" y="1034935"/>
            <a:ext cx="9146700" cy="1842077"/>
            <a:chOff x="-900" y="1034935"/>
            <a:chExt cx="9146700" cy="1842077"/>
          </a:xfrm>
        </p:grpSpPr>
        <p:sp>
          <p:nvSpPr>
            <p:cNvPr id="1051876" name="Google Shape;1744;p318"/>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6136" name="Google Shape;1745;p318"/>
            <p:cNvCxnSpPr>
              <a:cxnSpLocks/>
            </p:cNvCxnSpPr>
            <p:nvPr/>
          </p:nvCxnSpPr>
          <p:spPr>
            <a:xfrm>
              <a:off x="-900" y="1034935"/>
              <a:ext cx="9145800" cy="0"/>
            </a:xfrm>
            <a:prstGeom prst="straightConnector1"/>
            <a:noFill/>
            <a:ln w="12700" cap="flat" cmpd="sng">
              <a:solidFill>
                <a:schemeClr val="dk2"/>
              </a:solidFill>
              <a:prstDash val="solid"/>
              <a:round/>
              <a:headEnd type="none" w="sm" len="sm"/>
              <a:tailEnd type="none" w="sm" len="sm"/>
            </a:ln>
          </p:spPr>
        </p:cxnSp>
      </p:grpSp>
      <p:pic>
        <p:nvPicPr>
          <p:cNvPr id="2097588" name="Google Shape;1746;p318"/>
          <p:cNvPicPr preferRelativeResize="0">
            <a:picLocks/>
          </p:cNvPicPr>
          <p:nvPr/>
        </p:nvPicPr>
        <p:blipFill rotWithShape="1">
          <a:blip xmlns:r="http://schemas.openxmlformats.org/officeDocument/2006/relationships" r:embed="rId3">
            <a:alphaModFix/>
          </a:blip>
          <a:srcRect/>
          <a:stretch>
            <a:fillRect/>
          </a:stretch>
        </p:blipFill>
        <p:spPr>
          <a:xfrm>
            <a:off x="244973" y="966439"/>
            <a:ext cx="4181755" cy="4151489"/>
          </a:xfrm>
          <a:prstGeom prst="rect"/>
          <a:noFill/>
          <a:ln>
            <a:noFill/>
          </a:ln>
        </p:spPr>
      </p:pic>
      <p:sp>
        <p:nvSpPr>
          <p:cNvPr id="1051877" name="Google Shape;1747;p318"/>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266" name="Shape 1748"/>
        <p:cNvGrpSpPr/>
        <p:nvPr/>
      </p:nvGrpSpPr>
      <p:grpSpPr>
        <a:xfrm>
          <a:off x="0" y="0"/>
          <a:ext cx="0" cy="0"/>
          <a:chOff x="0" y="0"/>
          <a:chExt cx="0" cy="0"/>
        </a:xfrm>
      </p:grpSpPr>
      <p:pic>
        <p:nvPicPr>
          <p:cNvPr id="2097521" name="Google Shape;1749;p319"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522" name="Google Shape;1750;p31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cxnSp>
        <p:nvCxnSpPr>
          <p:cNvPr id="3146065" name="Google Shape;1751;p319"/>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51298" name="Google Shape;1752;p319"/>
          <p:cNvSpPr/>
          <p:nvPr/>
        </p:nvSpPr>
        <p:spPr>
          <a:xfrm>
            <a:off x="0" y="1037770"/>
            <a:ext cx="9144000" cy="161398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523" name="Google Shape;1753;p319"/>
          <p:cNvPicPr preferRelativeResize="0">
            <a:picLocks/>
          </p:cNvPicPr>
          <p:nvPr/>
        </p:nvPicPr>
        <p:blipFill rotWithShape="1">
          <a:blip xmlns:r="http://schemas.openxmlformats.org/officeDocument/2006/relationships" r:embed="rId3">
            <a:alphaModFix/>
          </a:blip>
          <a:srcRect t="-453" b="47599"/>
          <a:stretch>
            <a:fillRect/>
          </a:stretch>
        </p:blipFill>
        <p:spPr>
          <a:xfrm flipH="1">
            <a:off x="349865" y="721112"/>
            <a:ext cx="3612538" cy="4395173"/>
          </a:xfrm>
          <a:prstGeom prst="rect"/>
          <a:noFill/>
          <a:ln>
            <a:noFill/>
          </a:ln>
        </p:spPr>
      </p:pic>
      <p:sp>
        <p:nvSpPr>
          <p:cNvPr id="1051299" name="Google Shape;1754;p319"/>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916" name="Shape 257"/>
        <p:cNvGrpSpPr/>
        <p:nvPr/>
      </p:nvGrpSpPr>
      <p:grpSpPr>
        <a:xfrm>
          <a:off x="0" y="0"/>
          <a:ext cx="0" cy="0"/>
          <a:chOff x="0" y="0"/>
          <a:chExt cx="0" cy="0"/>
        </a:xfrm>
      </p:grpSpPr>
      <p:pic>
        <p:nvPicPr>
          <p:cNvPr id="2097351" name="Google Shape;258;p246" descr="Icon  Description automatically generated"/>
          <p:cNvPicPr preferRelativeResize="0">
            <a:picLocks/>
          </p:cNvPicPr>
          <p:nvPr/>
        </p:nvPicPr>
        <p:blipFill rotWithShape="1">
          <a:blip xmlns:r="http://schemas.openxmlformats.org/officeDocument/2006/relationships" r:embed="rId1">
            <a:alphaModFix/>
          </a:blip>
          <a:srcRect l="0" t="0" r="0" b="0"/>
          <a:stretch>
            <a:fillRect/>
          </a:stretch>
        </p:blipFill>
        <p:spPr>
          <a:xfrm>
            <a:off x="2360040" y="277448"/>
            <a:ext cx="4422039" cy="4588604"/>
          </a:xfrm>
          <a:prstGeom prst="rect"/>
          <a:noFill/>
          <a:ln>
            <a:noFill/>
          </a:ln>
        </p:spPr>
      </p:pic>
      <p:sp>
        <p:nvSpPr>
          <p:cNvPr id="1050038" name="Google Shape;259;p246"/>
          <p:cNvSpPr txBox="1"/>
          <p:nvPr>
            <p:ph type="body" idx="1"/>
          </p:nvPr>
        </p:nvSpPr>
        <p:spPr>
          <a:xfrm>
            <a:off x="3117397" y="2666490"/>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039" name="Google Shape;260;p246"/>
          <p:cNvSpPr txBox="1"/>
          <p:nvPr>
            <p:ph type="body" idx="2"/>
          </p:nvPr>
        </p:nvSpPr>
        <p:spPr>
          <a:xfrm>
            <a:off x="2894151" y="1477631"/>
            <a:ext cx="1510581" cy="507286"/>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2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399" name="Shape 1755"/>
        <p:cNvGrpSpPr/>
        <p:nvPr/>
      </p:nvGrpSpPr>
      <p:grpSpPr>
        <a:xfrm>
          <a:off x="0" y="0"/>
          <a:ext cx="0" cy="0"/>
          <a:chOff x="0" y="0"/>
          <a:chExt cx="0" cy="0"/>
        </a:xfrm>
      </p:grpSpPr>
      <p:pic>
        <p:nvPicPr>
          <p:cNvPr id="2097564" name="Google Shape;1756;p320"/>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565" name="Google Shape;1757;p320"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8000"/>
          </a:xfrm>
          <a:prstGeom prst="rect"/>
          <a:noFill/>
          <a:ln>
            <a:noFill/>
          </a:ln>
        </p:spPr>
      </p:pic>
      <p:pic>
        <p:nvPicPr>
          <p:cNvPr id="2097566" name="Google Shape;1758;p320" descr="A picture containing text, dark, night sky  Description automatically generated"/>
          <p:cNvPicPr preferRelativeResize="0">
            <a:picLocks/>
          </p:cNvPicPr>
          <p:nvPr/>
        </p:nvPicPr>
        <p:blipFill rotWithShape="1">
          <a:blip xmlns:r="http://schemas.openxmlformats.org/officeDocument/2006/relationships" r:embed="rId3">
            <a:alphaModFix/>
          </a:blip>
          <a:srcRect/>
          <a:stretch>
            <a:fillRect/>
          </a:stretch>
        </p:blipFill>
        <p:spPr>
          <a:xfrm>
            <a:off x="962283" y="914400"/>
            <a:ext cx="7219434" cy="3459480"/>
          </a:xfrm>
          <a:prstGeom prst="rect"/>
          <a:noFill/>
          <a:ln>
            <a:noFill/>
          </a:ln>
        </p:spPr>
      </p:pic>
      <p:pic>
        <p:nvPicPr>
          <p:cNvPr id="2097567" name="Google Shape;1759;p320" descr="Chart  Description automatically generated"/>
          <p:cNvPicPr preferRelativeResize="0">
            <a:picLocks/>
          </p:cNvPicPr>
          <p:nvPr/>
        </p:nvPicPr>
        <p:blipFill rotWithShape="1">
          <a:blip xmlns:r="http://schemas.openxmlformats.org/officeDocument/2006/relationships" r:embed="rId4">
            <a:alphaModFix/>
          </a:blip>
          <a:srcRect/>
          <a:stretch>
            <a:fillRect/>
          </a:stretch>
        </p:blipFill>
        <p:spPr>
          <a:xfrm>
            <a:off x="2567940" y="1200369"/>
            <a:ext cx="4008120" cy="2742762"/>
          </a:xfrm>
          <a:prstGeom prst="rect"/>
          <a:noFill/>
          <a:ln>
            <a:noFill/>
          </a:ln>
        </p:spPr>
      </p:pic>
      <p:sp>
        <p:nvSpPr>
          <p:cNvPr id="1051743" name="Google Shape;1760;p320"/>
          <p:cNvSpPr txBox="1">
            <a:spLocks noGrp="1"/>
          </p:cNvSpPr>
          <p:nvPr>
            <p:ph type="body" idx="1"/>
          </p:nvPr>
        </p:nvSpPr>
        <p:spPr>
          <a:xfrm rot="-525871">
            <a:off x="2714091" y="2148474"/>
            <a:ext cx="3673884" cy="55448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3200"/>
              <a:buFont typeface="Public Sans"/>
              <a:buNone/>
              <a:defRPr b="1" cap="none" sz="2800" i="1"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215" name="Shape 1761"/>
        <p:cNvGrpSpPr/>
        <p:nvPr/>
      </p:nvGrpSpPr>
      <p:grpSpPr>
        <a:xfrm>
          <a:off x="0" y="0"/>
          <a:ext cx="0" cy="0"/>
          <a:chOff x="0" y="0"/>
          <a:chExt cx="0" cy="0"/>
        </a:xfrm>
      </p:grpSpPr>
      <p:grpSp>
        <p:nvGrpSpPr>
          <p:cNvPr id="1216" name="Google Shape;1762;p321"/>
          <p:cNvGrpSpPr/>
          <p:nvPr/>
        </p:nvGrpSpPr>
        <p:grpSpPr>
          <a:xfrm>
            <a:off x="444" y="0"/>
            <a:ext cx="9143556" cy="5143500"/>
            <a:chOff x="444" y="317809"/>
            <a:chExt cx="9143556" cy="5143500"/>
          </a:xfrm>
        </p:grpSpPr>
        <p:pic>
          <p:nvPicPr>
            <p:cNvPr id="2097480" name="Google Shape;1763;p32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481" name="Google Shape;1764;p32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482" name="Google Shape;1765;p321"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pic>
        <p:nvPicPr>
          <p:cNvPr id="2097483" name="Google Shape;1766;p321" descr="A picture containing text  Description automatically generated"/>
          <p:cNvPicPr preferRelativeResize="0">
            <a:picLocks/>
          </p:cNvPicPr>
          <p:nvPr/>
        </p:nvPicPr>
        <p:blipFill rotWithShape="1">
          <a:blip xmlns:r="http://schemas.openxmlformats.org/officeDocument/2006/relationships" r:embed="rId3">
            <a:alphaModFix amt="85000"/>
          </a:blip>
          <a:srcRect/>
          <a:stretch>
            <a:fillRect/>
          </a:stretch>
        </p:blipFill>
        <p:spPr>
          <a:xfrm>
            <a:off x="2251213" y="1143261"/>
            <a:ext cx="4641574" cy="2799228"/>
          </a:xfrm>
          <a:prstGeom prst="rect"/>
          <a:noFill/>
          <a:ln>
            <a:noFill/>
          </a:ln>
        </p:spPr>
      </p:pic>
      <p:sp>
        <p:nvSpPr>
          <p:cNvPr id="1051071" name="Google Shape;1767;p321"/>
          <p:cNvSpPr txBox="1">
            <a:spLocks noGrp="1"/>
          </p:cNvSpPr>
          <p:nvPr>
            <p:ph type="body" idx="1"/>
          </p:nvPr>
        </p:nvSpPr>
        <p:spPr>
          <a:xfrm>
            <a:off x="2740961" y="1824708"/>
            <a:ext cx="3602088" cy="4724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072" name="Google Shape;1768;p321"/>
          <p:cNvSpPr txBox="1">
            <a:spLocks noGrp="1"/>
          </p:cNvSpPr>
          <p:nvPr>
            <p:ph type="body" idx="2"/>
          </p:nvPr>
        </p:nvSpPr>
        <p:spPr>
          <a:xfrm>
            <a:off x="2740960" y="2398916"/>
            <a:ext cx="3602088" cy="719671"/>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527" name="Shape 1769"/>
        <p:cNvGrpSpPr/>
        <p:nvPr/>
      </p:nvGrpSpPr>
      <p:grpSpPr>
        <a:xfrm>
          <a:off x="0" y="0"/>
          <a:ext cx="0" cy="0"/>
          <a:chOff x="0" y="0"/>
          <a:chExt cx="0" cy="0"/>
        </a:xfrm>
      </p:grpSpPr>
      <p:pic>
        <p:nvPicPr>
          <p:cNvPr id="2097617" name="Google Shape;1770;p322"/>
          <p:cNvPicPr preferRelativeResize="0">
            <a:picLocks/>
          </p:cNvPicPr>
          <p:nvPr/>
        </p:nvPicPr>
        <p:blipFill rotWithShape="1">
          <a:blip xmlns:r="http://schemas.openxmlformats.org/officeDocument/2006/relationships" r:embed="rId1">
            <a:alphaModFix amt="70000"/>
          </a:blip>
          <a:srcRect t="1816" b="12611"/>
          <a:stretch>
            <a:fillRect/>
          </a:stretch>
        </p:blipFill>
        <p:spPr>
          <a:xfrm>
            <a:off x="0" y="-1"/>
            <a:ext cx="9144000" cy="5143501"/>
          </a:xfrm>
          <a:prstGeom prst="rect"/>
          <a:noFill/>
          <a:ln>
            <a:noFill/>
          </a:ln>
        </p:spPr>
      </p:pic>
      <p:pic>
        <p:nvPicPr>
          <p:cNvPr id="2097618" name="Google Shape;1771;p322"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52143"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Public Sans"/>
              <a:ea typeface="Public Sans"/>
              <a:cs typeface="Public Sans"/>
              <a:sym typeface="Public Sans"/>
            </a:endParaRPr>
          </a:p>
        </p:txBody>
      </p:sp>
      <p:sp>
        <p:nvSpPr>
          <p:cNvPr id="1052144" name="Google Shape;1773;p322"/>
          <p:cNvSpPr txBox="1">
            <a:spLocks noGrp="1"/>
          </p:cNvSpPr>
          <p:nvPr>
            <p:ph type="body" idx="1"/>
          </p:nvPr>
        </p:nvSpPr>
        <p:spPr>
          <a:xfrm>
            <a:off x="3553313" y="1914665"/>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145" name="Google Shape;1774;p322"/>
          <p:cNvSpPr txBox="1">
            <a:spLocks noGrp="1"/>
          </p:cNvSpPr>
          <p:nvPr>
            <p:ph type="body" idx="2"/>
          </p:nvPr>
        </p:nvSpPr>
        <p:spPr>
          <a:xfrm>
            <a:off x="2770956" y="2580686"/>
            <a:ext cx="3602088" cy="719671"/>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327" name="Shape 1775"/>
        <p:cNvGrpSpPr/>
        <p:nvPr/>
      </p:nvGrpSpPr>
      <p:grpSpPr>
        <a:xfrm>
          <a:off x="0" y="0"/>
          <a:ext cx="0" cy="0"/>
          <a:chOff x="0" y="0"/>
          <a:chExt cx="0" cy="0"/>
        </a:xfrm>
      </p:grpSpPr>
      <p:grpSp>
        <p:nvGrpSpPr>
          <p:cNvPr id="1328" name="Google Shape;1776;p323"/>
          <p:cNvGrpSpPr/>
          <p:nvPr/>
        </p:nvGrpSpPr>
        <p:grpSpPr>
          <a:xfrm>
            <a:off x="-3149" y="1"/>
            <a:ext cx="9147149" cy="5143500"/>
            <a:chOff x="-3149" y="1"/>
            <a:chExt cx="9147149" cy="5143500"/>
          </a:xfrm>
        </p:grpSpPr>
        <p:pic>
          <p:nvPicPr>
            <p:cNvPr id="2097536" name="Google Shape;1777;p323"/>
            <p:cNvPicPr preferRelativeResize="0">
              <a:picLocks/>
            </p:cNvPicPr>
            <p:nvPr/>
          </p:nvPicPr>
          <p:blipFill rotWithShape="1">
            <a:blip xmlns:r="http://schemas.openxmlformats.org/officeDocument/2006/relationships" r:embed="rId1">
              <a:alphaModFix/>
            </a:blip>
            <a:srcRect t="2687" b="12936"/>
            <a:stretch>
              <a:fillRect/>
            </a:stretch>
          </p:blipFill>
          <p:spPr>
            <a:xfrm>
              <a:off x="-3149" y="1"/>
              <a:ext cx="9144002" cy="5143500"/>
            </a:xfrm>
            <a:prstGeom prst="rect"/>
            <a:noFill/>
            <a:ln>
              <a:noFill/>
            </a:ln>
          </p:spPr>
        </p:pic>
        <p:sp>
          <p:nvSpPr>
            <p:cNvPr id="1051433" name="Google Shape;1778;p323"/>
            <p:cNvSpPr/>
            <p:nvPr/>
          </p:nvSpPr>
          <p:spPr>
            <a:xfrm>
              <a:off x="-938" y="2804160"/>
              <a:ext cx="9144938" cy="2339340"/>
            </a:xfrm>
            <a:prstGeom prst="rect"/>
            <a:solidFill>
              <a:schemeClr val="dk2">
                <a:alpha val="74901"/>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grpSp>
      <p:pic>
        <p:nvPicPr>
          <p:cNvPr id="2097537" name="Google Shape;1779;p323"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grpSp>
        <p:nvGrpSpPr>
          <p:cNvPr id="1329" name="Google Shape;1780;p323"/>
          <p:cNvGrpSpPr/>
          <p:nvPr/>
        </p:nvGrpSpPr>
        <p:grpSpPr>
          <a:xfrm>
            <a:off x="2349390" y="1908808"/>
            <a:ext cx="4506182" cy="1790703"/>
            <a:chOff x="2560319" y="1790699"/>
            <a:chExt cx="4084321" cy="1623060"/>
          </a:xfrm>
        </p:grpSpPr>
        <p:sp>
          <p:nvSpPr>
            <p:cNvPr id="1051434" name="Google Shape;1781;p323"/>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sp>
          <p:nvSpPr>
            <p:cNvPr id="1051435"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grpSp>
      <p:sp>
        <p:nvSpPr>
          <p:cNvPr id="1051436" name="Google Shape;1783;p323"/>
          <p:cNvSpPr txBox="1">
            <a:spLocks noGrp="1"/>
          </p:cNvSpPr>
          <p:nvPr>
            <p:ph type="body" idx="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437" name="Google Shape;1784;p323"/>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482" name="Shape 1785"/>
        <p:cNvGrpSpPr/>
        <p:nvPr/>
      </p:nvGrpSpPr>
      <p:grpSpPr>
        <a:xfrm>
          <a:off x="0" y="0"/>
          <a:ext cx="0" cy="0"/>
          <a:chOff x="0" y="0"/>
          <a:chExt cx="0" cy="0"/>
        </a:xfrm>
      </p:grpSpPr>
      <p:grpSp>
        <p:nvGrpSpPr>
          <p:cNvPr id="1483" name="Google Shape;1786;p324"/>
          <p:cNvGrpSpPr/>
          <p:nvPr/>
        </p:nvGrpSpPr>
        <p:grpSpPr>
          <a:xfrm>
            <a:off x="-3149" y="1"/>
            <a:ext cx="9147149" cy="5143500"/>
            <a:chOff x="-3149" y="1"/>
            <a:chExt cx="9147149" cy="5143500"/>
          </a:xfrm>
        </p:grpSpPr>
        <p:pic>
          <p:nvPicPr>
            <p:cNvPr id="2097606" name="Google Shape;1787;p324"/>
            <p:cNvPicPr preferRelativeResize="0">
              <a:picLocks/>
            </p:cNvPicPr>
            <p:nvPr/>
          </p:nvPicPr>
          <p:blipFill rotWithShape="1">
            <a:blip xmlns:r="http://schemas.openxmlformats.org/officeDocument/2006/relationships" r:embed="rId1">
              <a:alphaModFix/>
            </a:blip>
            <a:srcRect t="2687" b="12936"/>
            <a:stretch>
              <a:fillRect/>
            </a:stretch>
          </p:blipFill>
          <p:spPr>
            <a:xfrm>
              <a:off x="-3149" y="1"/>
              <a:ext cx="9144002" cy="5143500"/>
            </a:xfrm>
            <a:prstGeom prst="rect"/>
            <a:noFill/>
            <a:ln>
              <a:noFill/>
            </a:ln>
          </p:spPr>
        </p:pic>
        <p:sp>
          <p:nvSpPr>
            <p:cNvPr id="1052030" name="Google Shape;1788;p324"/>
            <p:cNvSpPr/>
            <p:nvPr/>
          </p:nvSpPr>
          <p:spPr>
            <a:xfrm>
              <a:off x="-938" y="2804160"/>
              <a:ext cx="9144938" cy="2339340"/>
            </a:xfrm>
            <a:prstGeom prst="rect"/>
            <a:solidFill>
              <a:schemeClr val="accent1">
                <a:alpha val="74901"/>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grpSp>
      <p:pic>
        <p:nvPicPr>
          <p:cNvPr id="2097607" name="Google Shape;1789;p324"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grpSp>
        <p:nvGrpSpPr>
          <p:cNvPr id="1484" name="Google Shape;1790;p324"/>
          <p:cNvGrpSpPr/>
          <p:nvPr/>
        </p:nvGrpSpPr>
        <p:grpSpPr>
          <a:xfrm>
            <a:off x="2349390" y="1908808"/>
            <a:ext cx="4506182" cy="1790703"/>
            <a:chOff x="2560319" y="1790699"/>
            <a:chExt cx="4084321" cy="1623060"/>
          </a:xfrm>
        </p:grpSpPr>
        <p:sp>
          <p:nvSpPr>
            <p:cNvPr id="1052031" name="Google Shape;1791;p324"/>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sp>
          <p:nvSpPr>
            <p:cNvPr id="105203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grpSp>
      <p:sp>
        <p:nvSpPr>
          <p:cNvPr id="1052033" name="Google Shape;1793;p324"/>
          <p:cNvSpPr txBox="1">
            <a:spLocks noGrp="1"/>
          </p:cNvSpPr>
          <p:nvPr>
            <p:ph type="body" idx="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accen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034" name="Google Shape;1794;p324"/>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267" name="Shape 1795"/>
        <p:cNvGrpSpPr/>
        <p:nvPr/>
      </p:nvGrpSpPr>
      <p:grpSpPr>
        <a:xfrm>
          <a:off x="0" y="0"/>
          <a:ext cx="0" cy="0"/>
          <a:chOff x="0" y="0"/>
          <a:chExt cx="0" cy="0"/>
        </a:xfrm>
      </p:grpSpPr>
      <p:sp>
        <p:nvSpPr>
          <p:cNvPr id="1051300" name="Google Shape;1796;p325"/>
          <p:cNvSpPr/>
          <p:nvPr/>
        </p:nvSpPr>
        <p:spPr>
          <a:xfrm>
            <a:off x="4690334" y="0"/>
            <a:ext cx="4453668" cy="5139879"/>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51301" name="Google Shape;1797;p325" descr="Shape  Description automatically generated with low confidence"/>
          <p:cNvSpPr/>
          <p:nvPr/>
        </p:nvSpPr>
        <p:spPr>
          <a:xfrm>
            <a:off x="0" y="0"/>
            <a:ext cx="9144000" cy="5143500"/>
          </a:xfrm>
          <a:prstGeom prst="rect"/>
          <a:solidFill>
            <a:srgbClr val="FFFFFF"/>
          </a:solidFill>
          <a:ln>
            <a:noFill/>
          </a:ln>
        </p:spPr>
      </p:sp>
      <p:sp>
        <p:nvSpPr>
          <p:cNvPr id="1051302" name="Google Shape;1798;p325"/>
          <p:cNvSpPr>
            <a:spLocks noGrp="1"/>
          </p:cNvSpPr>
          <p:nvPr>
            <p:ph type="pic" idx="2"/>
          </p:nvPr>
        </p:nvSpPr>
        <p:spPr>
          <a:xfrm>
            <a:off x="-1" y="0"/>
            <a:ext cx="4690335" cy="5139879"/>
          </a:xfrm>
          <a:prstGeom prst="rect"/>
          <a:noFill/>
          <a:ln>
            <a:noFill/>
          </a:ln>
        </p:spPr>
      </p:sp>
      <p:sp>
        <p:nvSpPr>
          <p:cNvPr id="1051303" name="Google Shape;1799;p325"/>
          <p:cNvSpPr/>
          <p:nvPr/>
        </p:nvSpPr>
        <p:spPr>
          <a:xfrm>
            <a:off x="4548336" y="420700"/>
            <a:ext cx="4595664" cy="428172"/>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51304" name="Google Shape;1800;p325"/>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305" name="Google Shape;1801;p325"/>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436" name="Shape 1802"/>
        <p:cNvGrpSpPr/>
        <p:nvPr/>
      </p:nvGrpSpPr>
      <p:grpSpPr>
        <a:xfrm>
          <a:off x="0" y="0"/>
          <a:ext cx="0" cy="0"/>
          <a:chOff x="0" y="0"/>
          <a:chExt cx="0" cy="0"/>
        </a:xfrm>
      </p:grpSpPr>
      <p:sp>
        <p:nvSpPr>
          <p:cNvPr id="1051897" name="Google Shape;1803;p326"/>
          <p:cNvSpPr/>
          <p:nvPr/>
        </p:nvSpPr>
        <p:spPr>
          <a:xfrm>
            <a:off x="4690334" y="0"/>
            <a:ext cx="4453668" cy="513987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51898" name="Google Shape;1804;p326" descr="Shape  Description automatically generated with low confidence"/>
          <p:cNvSpPr/>
          <p:nvPr/>
        </p:nvSpPr>
        <p:spPr>
          <a:xfrm>
            <a:off x="0" y="0"/>
            <a:ext cx="9144000" cy="5143500"/>
          </a:xfrm>
          <a:prstGeom prst="rect"/>
          <a:solidFill>
            <a:srgbClr val="FFFFFF"/>
          </a:solidFill>
          <a:ln>
            <a:noFill/>
          </a:ln>
        </p:spPr>
      </p:sp>
      <p:sp>
        <p:nvSpPr>
          <p:cNvPr id="1051899" name="Google Shape;1805;p326"/>
          <p:cNvSpPr>
            <a:spLocks noGrp="1"/>
          </p:cNvSpPr>
          <p:nvPr>
            <p:ph type="pic" idx="2"/>
          </p:nvPr>
        </p:nvSpPr>
        <p:spPr>
          <a:xfrm>
            <a:off x="-1" y="0"/>
            <a:ext cx="4690335" cy="5139879"/>
          </a:xfrm>
          <a:prstGeom prst="rect"/>
          <a:noFill/>
          <a:ln>
            <a:noFill/>
          </a:ln>
        </p:spPr>
      </p:sp>
      <p:sp>
        <p:nvSpPr>
          <p:cNvPr id="1051900" name="Google Shape;1806;p326"/>
          <p:cNvSpPr/>
          <p:nvPr/>
        </p:nvSpPr>
        <p:spPr>
          <a:xfrm>
            <a:off x="4548336" y="420700"/>
            <a:ext cx="4595664" cy="428172"/>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51901" name="Google Shape;1807;p326"/>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902" name="Google Shape;1808;p326"/>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442" name="Shape 1809"/>
        <p:cNvGrpSpPr/>
        <p:nvPr/>
      </p:nvGrpSpPr>
      <p:grpSpPr>
        <a:xfrm>
          <a:off x="0" y="0"/>
          <a:ext cx="0" cy="0"/>
          <a:chOff x="0" y="0"/>
          <a:chExt cx="0" cy="0"/>
        </a:xfrm>
      </p:grpSpPr>
      <p:sp>
        <p:nvSpPr>
          <p:cNvPr id="1051924" name="Google Shape;1810;p327"/>
          <p:cNvSpPr/>
          <p:nvPr/>
        </p:nvSpPr>
        <p:spPr>
          <a:xfrm>
            <a:off x="4690334" y="0"/>
            <a:ext cx="4453668" cy="513987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51925" name="Google Shape;1811;p327" descr="Shape  Description automatically generated with low confidence"/>
          <p:cNvSpPr/>
          <p:nvPr/>
        </p:nvSpPr>
        <p:spPr>
          <a:xfrm>
            <a:off x="0" y="0"/>
            <a:ext cx="9144000" cy="5143500"/>
          </a:xfrm>
          <a:prstGeom prst="rect"/>
          <a:solidFill>
            <a:srgbClr val="FFFFFF"/>
          </a:solidFill>
          <a:ln>
            <a:noFill/>
          </a:ln>
        </p:spPr>
      </p:sp>
      <p:sp>
        <p:nvSpPr>
          <p:cNvPr id="1051926" name="Google Shape;1812;p327"/>
          <p:cNvSpPr>
            <a:spLocks noGrp="1"/>
          </p:cNvSpPr>
          <p:nvPr>
            <p:ph type="pic" idx="2"/>
          </p:nvPr>
        </p:nvSpPr>
        <p:spPr>
          <a:xfrm>
            <a:off x="-1" y="0"/>
            <a:ext cx="4690335" cy="5139879"/>
          </a:xfrm>
          <a:prstGeom prst="rect"/>
          <a:noFill/>
          <a:ln>
            <a:noFill/>
          </a:ln>
        </p:spPr>
      </p:sp>
      <p:sp>
        <p:nvSpPr>
          <p:cNvPr id="1051927" name="Google Shape;1813;p327"/>
          <p:cNvSpPr/>
          <p:nvPr/>
        </p:nvSpPr>
        <p:spPr>
          <a:xfrm>
            <a:off x="4548336" y="420700"/>
            <a:ext cx="4595664" cy="428172"/>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51928" name="Google Shape;1814;p327"/>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929" name="Google Shape;1815;p327"/>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278" name="Shape 1816"/>
        <p:cNvGrpSpPr/>
        <p:nvPr/>
      </p:nvGrpSpPr>
      <p:grpSpPr>
        <a:xfrm>
          <a:off x="0" y="0"/>
          <a:ext cx="0" cy="0"/>
          <a:chOff x="0" y="0"/>
          <a:chExt cx="0" cy="0"/>
        </a:xfrm>
      </p:grpSpPr>
      <p:sp>
        <p:nvSpPr>
          <p:cNvPr id="1051332" name="Google Shape;1817;p328"/>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1" cap="none" sz="1800" i="0" strike="noStrike" u="none">
              <a:solidFill>
                <a:schemeClr val="lt1"/>
              </a:solidFill>
              <a:latin typeface="Public Sans"/>
              <a:ea typeface="Public Sans"/>
              <a:cs typeface="Public Sans"/>
              <a:sym typeface="Public Sans"/>
            </a:endParaRPr>
          </a:p>
        </p:txBody>
      </p:sp>
      <p:pic>
        <p:nvPicPr>
          <p:cNvPr id="2097525" name="Google Shape;1818;p328" descr="Background pattern  Description automatically generated"/>
          <p:cNvPicPr preferRelativeResize="0">
            <a:picLocks/>
          </p:cNvPicPr>
          <p:nvPr/>
        </p:nvPicPr>
        <p:blipFill rotWithShape="1">
          <a:blip xmlns:r="http://schemas.openxmlformats.org/officeDocument/2006/relationships" r:embed="rId1">
            <a:alphaModFix/>
          </a:blip>
          <a:srcRect l="20567" r="20566" b="45930"/>
          <a:stretch>
            <a:fillRect/>
          </a:stretch>
        </p:blipFill>
        <p:spPr>
          <a:xfrm rot="5400000">
            <a:off x="5391150" y="1390650"/>
            <a:ext cx="5143500" cy="2362200"/>
          </a:xfrm>
          <a:prstGeom prst="rect"/>
          <a:solidFill>
            <a:schemeClr val="dk2"/>
          </a:solidFill>
          <a:ln>
            <a:noFill/>
          </a:ln>
        </p:spPr>
      </p:pic>
      <p:sp>
        <p:nvSpPr>
          <p:cNvPr id="1051333" name="Google Shape;1819;p328" descr="Shape  Description automatically generated with low confidence"/>
          <p:cNvSpPr/>
          <p:nvPr/>
        </p:nvSpPr>
        <p:spPr>
          <a:xfrm>
            <a:off x="0" y="0"/>
            <a:ext cx="9144000" cy="5143500"/>
          </a:xfrm>
          <a:prstGeom prst="rect"/>
          <a:solidFill>
            <a:srgbClr val="FFFFFF"/>
          </a:solidFill>
          <a:ln>
            <a:noFill/>
          </a:ln>
        </p:spPr>
      </p:sp>
      <p:cxnSp>
        <p:nvCxnSpPr>
          <p:cNvPr id="3146073" name="Google Shape;1820;p328"/>
          <p:cNvCxnSpPr>
            <a:cxnSpLocks/>
          </p:cNvCxnSpPr>
          <p:nvPr/>
        </p:nvCxnSpPr>
        <p:spPr>
          <a:xfrm>
            <a:off x="777369" y="2062045"/>
            <a:ext cx="0" cy="1882258"/>
          </a:xfrm>
          <a:prstGeom prst="straightConnector1"/>
          <a:noFill/>
          <a:ln w="38100" cap="flat" cmpd="sng">
            <a:solidFill>
              <a:srgbClr val="22366A"/>
            </a:solidFill>
            <a:prstDash val="solid"/>
            <a:miter lim="800000"/>
            <a:headEnd type="none" w="sm" len="sm"/>
            <a:tailEnd type="none" w="sm" len="sm"/>
          </a:ln>
        </p:spPr>
      </p:cxnSp>
      <p:pic>
        <p:nvPicPr>
          <p:cNvPr id="2097526" name="Google Shape;1821;p328" descr="A picture containing indoor  Description automatically generated"/>
          <p:cNvPicPr preferRelativeResize="0">
            <a:picLocks/>
          </p:cNvPicPr>
          <p:nvPr/>
        </p:nvPicPr>
        <p:blipFill rotWithShape="1">
          <a:blip xmlns:r="http://schemas.openxmlformats.org/officeDocument/2006/relationships" r:embed="rId2">
            <a:alphaModFix/>
          </a:blip>
          <a:srcRect l="20443" r="22451"/>
          <a:stretch>
            <a:fillRect/>
          </a:stretch>
        </p:blipFill>
        <p:spPr>
          <a:xfrm>
            <a:off x="5353758" y="1004593"/>
            <a:ext cx="2781568" cy="3247434"/>
          </a:xfrm>
          <a:prstGeom prst="rect"/>
          <a:noFill/>
          <a:ln w="28575" cap="flat" cmpd="sng">
            <a:solidFill>
              <a:srgbClr val="D8D8D8"/>
            </a:solidFill>
            <a:prstDash val="solid"/>
            <a:round/>
            <a:headEnd type="none" w="sm" len="sm"/>
            <a:tailEnd type="none" w="sm" len="sm"/>
          </a:ln>
        </p:spPr>
      </p:pic>
      <p:sp>
        <p:nvSpPr>
          <p:cNvPr id="1051334" name="Google Shape;1822;p328"/>
          <p:cNvSpPr txBox="1">
            <a:spLocks noGrp="1"/>
          </p:cNvSpPr>
          <p:nvPr>
            <p:ph type="body" idx="1"/>
          </p:nvPr>
        </p:nvSpPr>
        <p:spPr>
          <a:xfrm>
            <a:off x="912063" y="2052267"/>
            <a:ext cx="3673884" cy="1882257"/>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dk1"/>
              </a:buClr>
              <a:buSzPts val="1500"/>
              <a:buFont typeface="Noto Sans Symbols"/>
              <a:buChar char="▪"/>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1335" name="Google Shape;1823;p328"/>
          <p:cNvSpPr txBox="1">
            <a:spLocks noGrp="1"/>
          </p:cNvSpPr>
          <p:nvPr>
            <p:ph type="title"/>
          </p:nvPr>
        </p:nvSpPr>
        <p:spPr>
          <a:xfrm>
            <a:off x="912063" y="1246189"/>
            <a:ext cx="3673884" cy="586800"/>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800"/>
              <a:buFont typeface="Public Sans"/>
              <a:buNone/>
              <a:defRPr b="1" cap="none" sz="28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485" name="Shape 1824"/>
        <p:cNvGrpSpPr/>
        <p:nvPr/>
      </p:nvGrpSpPr>
      <p:grpSpPr>
        <a:xfrm>
          <a:off x="0" y="0"/>
          <a:ext cx="0" cy="0"/>
          <a:chOff x="0" y="0"/>
          <a:chExt cx="0" cy="0"/>
        </a:xfrm>
      </p:grpSpPr>
      <p:pic>
        <p:nvPicPr>
          <p:cNvPr id="2097608" name="Google Shape;1825;p329" descr="A picture containing graphical user interface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
        <p:nvSpPr>
          <p:cNvPr id="1052035" name="Google Shape;1826;p329" descr="Shape  Description automatically generated with low confidence"/>
          <p:cNvSpPr/>
          <p:nvPr/>
        </p:nvSpPr>
        <p:spPr>
          <a:xfrm>
            <a:off x="0" y="0"/>
            <a:ext cx="9144000" cy="5143500"/>
          </a:xfrm>
          <a:prstGeom prst="rect"/>
          <a:solidFill>
            <a:srgbClr val="FFFFFF"/>
          </a:solid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077" name="Shape 261"/>
        <p:cNvGrpSpPr/>
        <p:nvPr/>
      </p:nvGrpSpPr>
      <p:grpSpPr>
        <a:xfrm>
          <a:off x="0" y="0"/>
          <a:ext cx="0" cy="0"/>
          <a:chOff x="0" y="0"/>
          <a:chExt cx="0" cy="0"/>
        </a:xfrm>
      </p:grpSpPr>
      <p:pic>
        <p:nvPicPr>
          <p:cNvPr id="2097422" name="Google Shape;262;p247"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50615" name="Google Shape;263;p247"/>
          <p:cNvSpPr/>
          <p:nvPr/>
        </p:nvSpPr>
        <p:spPr>
          <a:xfrm>
            <a:off x="496108" y="1739452"/>
            <a:ext cx="840827" cy="1856806"/>
          </a:xfrm>
          <a:prstGeom prst="roundRect">
            <a:avLst>
              <a:gd name="adj" fmla="val 11078"/>
            </a:avLst>
          </a:pr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50616" name="Google Shape;264;p247"/>
          <p:cNvSpPr/>
          <p:nvPr/>
        </p:nvSpPr>
        <p:spPr>
          <a:xfrm>
            <a:off x="919659"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dk1"/>
              </a:solidFill>
              <a:latin typeface="Public Sans"/>
              <a:ea typeface="Public Sans"/>
              <a:cs typeface="Public Sans"/>
              <a:sym typeface="Public Sans"/>
            </a:endParaRPr>
          </a:p>
        </p:txBody>
      </p:sp>
      <p:sp>
        <p:nvSpPr>
          <p:cNvPr id="1050617" name="Google Shape;265;p247"/>
          <p:cNvSpPr txBox="1"/>
          <p:nvPr/>
        </p:nvSpPr>
        <p:spPr>
          <a:xfrm>
            <a:off x="488252" y="2498578"/>
            <a:ext cx="449772" cy="370799"/>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50618" name="Google Shape;266;p247"/>
          <p:cNvSpPr/>
          <p:nvPr/>
        </p:nvSpPr>
        <p:spPr>
          <a:xfrm>
            <a:off x="4949846" y="1739452"/>
            <a:ext cx="840827" cy="1856806"/>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50619" name="Google Shape;267;p247"/>
          <p:cNvSpPr/>
          <p:nvPr/>
        </p:nvSpPr>
        <p:spPr>
          <a:xfrm>
            <a:off x="5373397"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dk1"/>
              </a:solidFill>
              <a:latin typeface="Public Sans"/>
              <a:ea typeface="Public Sans"/>
              <a:cs typeface="Public Sans"/>
              <a:sym typeface="Public Sans"/>
            </a:endParaRPr>
          </a:p>
        </p:txBody>
      </p:sp>
      <p:sp>
        <p:nvSpPr>
          <p:cNvPr id="1050620" name="Google Shape;268;p247"/>
          <p:cNvSpPr txBox="1"/>
          <p:nvPr/>
        </p:nvSpPr>
        <p:spPr>
          <a:xfrm>
            <a:off x="4941990" y="2498578"/>
            <a:ext cx="449772" cy="370799"/>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50621" name="Google Shape;269;p247"/>
          <p:cNvSpPr txBox="1"/>
          <p:nvPr>
            <p:ph type="body" idx="1"/>
          </p:nvPr>
        </p:nvSpPr>
        <p:spPr>
          <a:xfrm>
            <a:off x="1086864"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622" name="Google Shape;270;p247"/>
          <p:cNvSpPr txBox="1"/>
          <p:nvPr>
            <p:ph type="body" idx="2"/>
          </p:nvPr>
        </p:nvSpPr>
        <p:spPr>
          <a:xfrm>
            <a:off x="5540602"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623" name="Google Shape;271;p247"/>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624" name="Google Shape;272;p24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374" name="Shape 1827"/>
        <p:cNvGrpSpPr/>
        <p:nvPr/>
      </p:nvGrpSpPr>
      <p:grpSpPr>
        <a:xfrm>
          <a:off x="0" y="0"/>
          <a:ext cx="0" cy="0"/>
          <a:chOff x="0" y="0"/>
          <a:chExt cx="0" cy="0"/>
        </a:xfrm>
      </p:grpSpPr>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628" name="Shape 6"/>
        <p:cNvGrpSpPr/>
        <p:nvPr/>
      </p:nvGrpSpPr>
      <p:grpSpPr>
        <a:xfrm>
          <a:off x="0" y="0"/>
          <a:ext cx="0" cy="0"/>
          <a:chOff x="0" y="0"/>
          <a:chExt cx="0" cy="0"/>
        </a:xfrm>
      </p:grpSpPr>
      <p:pic>
        <p:nvPicPr>
          <p:cNvPr id="2097653" name="Google Shape;7;p214" descr="Diagram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4141"/>
            <a:ext cx="9144000" cy="5135217"/>
          </a:xfrm>
          <a:prstGeom prst="rect"/>
          <a:noFill/>
          <a:ln>
            <a:noFill/>
          </a:ln>
        </p:spPr>
      </p:pic>
      <p:cxnSp>
        <p:nvCxnSpPr>
          <p:cNvPr id="3146215" name="Google Shape;8;p214"/>
          <p:cNvCxnSpPr>
            <a:cxnSpLocks/>
          </p:cNvCxnSpPr>
          <p:nvPr/>
        </p:nvCxnSpPr>
        <p:spPr>
          <a:xfrm>
            <a:off x="343814" y="3257405"/>
            <a:ext cx="527043" cy="0"/>
          </a:xfrm>
          <a:prstGeom prst="straightConnector1"/>
          <a:noFill/>
          <a:ln w="28575" cap="flat" cmpd="sng">
            <a:solidFill>
              <a:srgbClr val="22366A"/>
            </a:solidFill>
            <a:prstDash val="solid"/>
            <a:round/>
            <a:headEnd type="none" w="sm" len="sm"/>
            <a:tailEnd type="none" w="sm" len="sm"/>
          </a:ln>
        </p:spPr>
      </p:cxnSp>
      <p:sp>
        <p:nvSpPr>
          <p:cNvPr id="1052462" name="Google Shape;9;p214"/>
          <p:cNvSpPr txBox="1">
            <a:spLocks noGrp="1"/>
          </p:cNvSpPr>
          <p:nvPr>
            <p:ph type="body" idx="1"/>
          </p:nvPr>
        </p:nvSpPr>
        <p:spPr>
          <a:xfrm>
            <a:off x="261254" y="2640951"/>
            <a:ext cx="3311679" cy="440556"/>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755" name="Shape 10"/>
        <p:cNvGrpSpPr/>
        <p:nvPr/>
      </p:nvGrpSpPr>
      <p:grpSpPr>
        <a:xfrm>
          <a:off x="0" y="0"/>
          <a:ext cx="0" cy="0"/>
          <a:chOff x="0" y="0"/>
          <a:chExt cx="0" cy="0"/>
        </a:xfrm>
      </p:grpSpPr>
      <p:pic>
        <p:nvPicPr>
          <p:cNvPr id="2097721" name="Google Shape;11;p215" descr="A picture containing person, computer, indoor  Description automatically generated"/>
          <p:cNvPicPr preferRelativeResize="0">
            <a:picLocks/>
          </p:cNvPicPr>
          <p:nvPr/>
        </p:nvPicPr>
        <p:blipFill rotWithShape="1">
          <a:blip xmlns:r="http://schemas.openxmlformats.org/officeDocument/2006/relationships" r:embed="rId1">
            <a:alphaModFix/>
          </a:blip>
          <a:srcRect r="11110"/>
          <a:stretch>
            <a:fillRect/>
          </a:stretch>
        </p:blipFill>
        <p:spPr>
          <a:xfrm flipH="1">
            <a:off x="0" y="0"/>
            <a:ext cx="9144000" cy="5143494"/>
          </a:xfrm>
          <a:prstGeom prst="rect"/>
          <a:noFill/>
          <a:ln>
            <a:noFill/>
          </a:ln>
        </p:spPr>
      </p:pic>
      <p:pic>
        <p:nvPicPr>
          <p:cNvPr id="2097722" name="Google Shape;12;p215"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8000"/>
          </a:xfrm>
          <a:prstGeom prst="rect"/>
          <a:noFill/>
          <a:ln>
            <a:noFill/>
          </a:ln>
        </p:spPr>
      </p:pic>
      <p:sp>
        <p:nvSpPr>
          <p:cNvPr id="1052901" name="Google Shape;13;p215"/>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52902" name="Google Shape;14;p215"/>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52903" name="Google Shape;15;p21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904" name="Google Shape;16;p215"/>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817" name="Shape 17"/>
        <p:cNvGrpSpPr/>
        <p:nvPr/>
      </p:nvGrpSpPr>
      <p:grpSpPr>
        <a:xfrm>
          <a:off x="0" y="0"/>
          <a:ext cx="0" cy="0"/>
          <a:chOff x="0" y="0"/>
          <a:chExt cx="0" cy="0"/>
        </a:xfrm>
      </p:grpSpPr>
      <p:pic>
        <p:nvPicPr>
          <p:cNvPr id="2097750" name="Google Shape;18;p21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1818" name="Google Shape;19;p216"/>
          <p:cNvGrpSpPr/>
          <p:nvPr/>
        </p:nvGrpSpPr>
        <p:grpSpPr>
          <a:xfrm>
            <a:off x="270520" y="225967"/>
            <a:ext cx="175260" cy="4075443"/>
            <a:chOff x="270520" y="1140367"/>
            <a:chExt cx="175260" cy="4075443"/>
          </a:xfrm>
        </p:grpSpPr>
        <p:grpSp>
          <p:nvGrpSpPr>
            <p:cNvPr id="1819" name="Google Shape;20;p216"/>
            <p:cNvGrpSpPr/>
            <p:nvPr/>
          </p:nvGrpSpPr>
          <p:grpSpPr>
            <a:xfrm>
              <a:off x="270520" y="3891468"/>
              <a:ext cx="175260" cy="1324342"/>
              <a:chOff x="129115" y="3948030"/>
              <a:chExt cx="175260" cy="1324342"/>
            </a:xfrm>
          </p:grpSpPr>
          <p:sp>
            <p:nvSpPr>
              <p:cNvPr id="1053127" name="Google Shape;21;p216"/>
              <p:cNvSpPr/>
              <p:nvPr/>
            </p:nvSpPr>
            <p:spPr>
              <a:xfrm>
                <a:off x="129115" y="394803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6296" name="Google Shape;22;p216"/>
              <p:cNvCxnSpPr>
                <a:cxnSpLocks/>
              </p:cNvCxnSpPr>
              <p:nvPr/>
            </p:nvCxnSpPr>
            <p:spPr>
              <a:xfrm>
                <a:off x="216745" y="4159529"/>
                <a:ext cx="0" cy="1112843"/>
              </a:xfrm>
              <a:prstGeom prst="straightConnector1"/>
              <a:noFill/>
              <a:ln w="12700" cap="flat" cmpd="sng">
                <a:solidFill>
                  <a:schemeClr val="lt2"/>
                </a:solidFill>
                <a:prstDash val="solid"/>
                <a:round/>
                <a:headEnd type="none" w="sm" len="sm"/>
                <a:tailEnd type="none" w="sm" len="sm"/>
              </a:ln>
            </p:spPr>
          </p:cxnSp>
        </p:grpSp>
        <p:grpSp>
          <p:nvGrpSpPr>
            <p:cNvPr id="1820" name="Google Shape;23;p216"/>
            <p:cNvGrpSpPr/>
            <p:nvPr/>
          </p:nvGrpSpPr>
          <p:grpSpPr>
            <a:xfrm>
              <a:off x="270520" y="1140367"/>
              <a:ext cx="175260" cy="2253464"/>
              <a:chOff x="129115" y="1196929"/>
              <a:chExt cx="175260" cy="2253464"/>
            </a:xfrm>
          </p:grpSpPr>
          <p:cxnSp>
            <p:nvCxnSpPr>
              <p:cNvPr id="3146297" name="Google Shape;24;p216"/>
              <p:cNvCxnSpPr>
                <a:cxnSpLocks/>
              </p:cNvCxnSpPr>
              <p:nvPr/>
            </p:nvCxnSpPr>
            <p:spPr>
              <a:xfrm>
                <a:off x="216745" y="1402852"/>
                <a:ext cx="0" cy="2047541"/>
              </a:xfrm>
              <a:prstGeom prst="straightConnector1"/>
              <a:noFill/>
              <a:ln w="12700" cap="flat" cmpd="sng">
                <a:solidFill>
                  <a:schemeClr val="dk2"/>
                </a:solidFill>
                <a:prstDash val="solid"/>
                <a:round/>
                <a:headEnd type="none" w="sm" len="sm"/>
                <a:tailEnd type="none" w="sm" len="sm"/>
              </a:ln>
            </p:spPr>
          </p:cxnSp>
          <p:sp>
            <p:nvSpPr>
              <p:cNvPr id="1053128" name="Google Shape;25;p216"/>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gr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647" name="Shape 26"/>
        <p:cNvGrpSpPr/>
        <p:nvPr/>
      </p:nvGrpSpPr>
      <p:grpSpPr>
        <a:xfrm>
          <a:off x="0" y="0"/>
          <a:ext cx="0" cy="0"/>
          <a:chOff x="0" y="0"/>
          <a:chExt cx="0" cy="0"/>
        </a:xfrm>
      </p:grpSpPr>
      <p:pic>
        <p:nvPicPr>
          <p:cNvPr id="2097662" name="Google Shape;27;p217" descr="A computer on a table  Description automatically generated with medium confidence"/>
          <p:cNvPicPr preferRelativeResize="0">
            <a:picLocks/>
          </p:cNvPicPr>
          <p:nvPr/>
        </p:nvPicPr>
        <p:blipFill rotWithShape="1">
          <a:blip xmlns:r="http://schemas.openxmlformats.org/officeDocument/2006/relationships" r:embed="rId1">
            <a:alphaModFix/>
          </a:blip>
          <a:srcRect t="8552" r="1749" b="8552"/>
          <a:stretch>
            <a:fillRect/>
          </a:stretch>
        </p:blipFill>
        <p:spPr>
          <a:xfrm>
            <a:off x="-1" y="-1"/>
            <a:ext cx="9144001" cy="5143501"/>
          </a:xfrm>
          <a:prstGeom prst="rect"/>
          <a:noFill/>
          <a:ln>
            <a:noFill/>
          </a:ln>
        </p:spPr>
      </p:pic>
      <p:pic>
        <p:nvPicPr>
          <p:cNvPr id="2097663" name="Google Shape;28;p217"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52525" name="Google Shape;29;p217"/>
          <p:cNvSpPr/>
          <p:nvPr/>
        </p:nvSpPr>
        <p:spPr>
          <a:xfrm>
            <a:off x="2240495" y="1407885"/>
            <a:ext cx="4811571" cy="76670"/>
          </a:xfrm>
          <a:prstGeom prst="rect"/>
          <a:solidFill>
            <a:srgbClr val="F0C8C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664" name="Google Shape;30;p217" descr="Shape  Description automatically generated with low confidence"/>
          <p:cNvPicPr preferRelativeResize="0">
            <a:picLocks/>
          </p:cNvPicPr>
          <p:nvPr/>
        </p:nvPicPr>
        <p:blipFill rotWithShape="1">
          <a:blip xmlns:r="http://schemas.openxmlformats.org/officeDocument/2006/relationships" r:embed="rId3">
            <a:alphaModFix/>
          </a:blip>
          <a:srcRect/>
          <a:stretch>
            <a:fillRect/>
          </a:stretch>
        </p:blipFill>
        <p:spPr>
          <a:xfrm>
            <a:off x="2692835" y="1785257"/>
            <a:ext cx="1181100" cy="1181100"/>
          </a:xfrm>
          <a:prstGeom prst="rect"/>
          <a:noFill/>
          <a:ln>
            <a:noFill/>
          </a:ln>
        </p:spPr>
      </p:pic>
      <p:sp>
        <p:nvSpPr>
          <p:cNvPr id="1052526" name="Google Shape;31;p217"/>
          <p:cNvSpPr/>
          <p:nvPr/>
        </p:nvSpPr>
        <p:spPr>
          <a:xfrm>
            <a:off x="2233323" y="613458"/>
            <a:ext cx="4818743" cy="79442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2527" name="Google Shape;32;p217"/>
          <p:cNvSpPr txBox="1">
            <a:spLocks noGrp="1"/>
          </p:cNvSpPr>
          <p:nvPr>
            <p:ph type="body" idx="1"/>
          </p:nvPr>
        </p:nvSpPr>
        <p:spPr>
          <a:xfrm>
            <a:off x="2634216" y="802314"/>
            <a:ext cx="4016956" cy="449263"/>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800"/>
              <a:buFont typeface="Arial"/>
              <a:buNone/>
              <a:defRPr b="1" cap="none" sz="1800" i="1"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528" name="Google Shape;33;p217"/>
          <p:cNvSpPr txBox="1">
            <a:spLocks noGrp="1"/>
          </p:cNvSpPr>
          <p:nvPr>
            <p:ph type="body" idx="2"/>
          </p:nvPr>
        </p:nvSpPr>
        <p:spPr>
          <a:xfrm>
            <a:off x="4079630" y="1996884"/>
            <a:ext cx="2722324" cy="449263"/>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1400" i="1" strike="noStrike" u="none">
                <a:solidFill>
                  <a:schemeClr val="lt2"/>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864" name="Shape 34"/>
        <p:cNvGrpSpPr/>
        <p:nvPr/>
      </p:nvGrpSpPr>
      <p:grpSpPr>
        <a:xfrm>
          <a:off x="0" y="0"/>
          <a:ext cx="0" cy="0"/>
          <a:chOff x="0" y="0"/>
          <a:chExt cx="0" cy="0"/>
        </a:xfrm>
      </p:grpSpPr>
      <p:pic>
        <p:nvPicPr>
          <p:cNvPr id="2097769" name="Google Shape;35;p218" descr="Graphical user interface, application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770" name="Google Shape;36;p218"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689" name="Shape 37"/>
        <p:cNvGrpSpPr/>
        <p:nvPr/>
      </p:nvGrpSpPr>
      <p:grpSpPr>
        <a:xfrm>
          <a:off x="0" y="0"/>
          <a:ext cx="0" cy="0"/>
          <a:chOff x="0" y="0"/>
          <a:chExt cx="0" cy="0"/>
        </a:xfrm>
      </p:grpSpPr>
      <p:pic>
        <p:nvPicPr>
          <p:cNvPr id="2097692" name="Google Shape;38;p219"/>
          <p:cNvPicPr preferRelativeResize="0">
            <a:picLocks/>
          </p:cNvPicPr>
          <p:nvPr/>
        </p:nvPicPr>
        <p:blipFill rotWithShape="1">
          <a:blip xmlns:r="http://schemas.openxmlformats.org/officeDocument/2006/relationships" r:embed="rId1">
            <a:alphaModFix amt="95000"/>
          </a:blip>
          <a:srcRect l="39364" r="3593"/>
          <a:stretch>
            <a:fillRect/>
          </a:stretch>
        </p:blipFill>
        <p:spPr>
          <a:xfrm>
            <a:off x="4743084" y="0"/>
            <a:ext cx="4400917" cy="5143495"/>
          </a:xfrm>
          <a:prstGeom prst="rect"/>
          <a:noFill/>
          <a:ln>
            <a:noFill/>
          </a:ln>
        </p:spPr>
      </p:pic>
      <p:pic>
        <p:nvPicPr>
          <p:cNvPr id="2097693" name="Google Shape;39;p21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52682" name="Google Shape;40;p219"/>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683" name="Google Shape;41;p219"/>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684" name="Google Shape;42;p21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685" name="Google Shape;43;p21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526" name="Shape 44"/>
        <p:cNvGrpSpPr/>
        <p:nvPr/>
      </p:nvGrpSpPr>
      <p:grpSpPr>
        <a:xfrm>
          <a:off x="0" y="0"/>
          <a:ext cx="0" cy="0"/>
          <a:chOff x="0" y="0"/>
          <a:chExt cx="0" cy="0"/>
        </a:xfrm>
      </p:grpSpPr>
      <p:pic>
        <p:nvPicPr>
          <p:cNvPr id="2097170" name="Google Shape;45;p220"/>
          <p:cNvPicPr preferRelativeResize="0">
            <a:picLocks/>
          </p:cNvPicPr>
          <p:nvPr/>
        </p:nvPicPr>
        <p:blipFill rotWithShape="1">
          <a:blip xmlns:r="http://schemas.openxmlformats.org/officeDocument/2006/relationships" r:embed="rId1">
            <a:alphaModFix/>
          </a:blip>
          <a:srcRect l="16976" t="14937" r="19508" b="5408"/>
          <a:stretch>
            <a:fillRect/>
          </a:stretch>
        </p:blipFill>
        <p:spPr>
          <a:xfrm>
            <a:off x="6412523" y="0"/>
            <a:ext cx="2731477" cy="5143500"/>
          </a:xfrm>
          <a:prstGeom prst="rect"/>
          <a:noFill/>
          <a:ln>
            <a:noFill/>
          </a:ln>
        </p:spPr>
      </p:pic>
      <p:pic>
        <p:nvPicPr>
          <p:cNvPr id="2097171" name="Google Shape;46;p220"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8669" name="Google Shape;47;p220"/>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48670" name="Google Shape;48;p220"/>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48671" name="Google Shape;49;p22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48672" name="Google Shape;50;p22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624" name="Shape 51"/>
        <p:cNvGrpSpPr/>
        <p:nvPr/>
      </p:nvGrpSpPr>
      <p:grpSpPr>
        <a:xfrm>
          <a:off x="0" y="0"/>
          <a:ext cx="0" cy="0"/>
          <a:chOff x="0" y="0"/>
          <a:chExt cx="0" cy="0"/>
        </a:xfrm>
      </p:grpSpPr>
      <p:sp>
        <p:nvSpPr>
          <p:cNvPr id="1052430" name="Google Shape;52;p221"/>
          <p:cNvSpPr/>
          <p:nvPr/>
        </p:nvSpPr>
        <p:spPr>
          <a:xfrm>
            <a:off x="0" y="0"/>
            <a:ext cx="9143990" cy="5143494"/>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649" name="Google Shape;53;p22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52431" name="Google Shape;54;p221"/>
          <p:cNvSpPr>
            <a:spLocks noGrp="1"/>
          </p:cNvSpPr>
          <p:nvPr>
            <p:ph type="pic" idx="2"/>
          </p:nvPr>
        </p:nvSpPr>
        <p:spPr>
          <a:xfrm>
            <a:off x="4983850" y="776920"/>
            <a:ext cx="4160150" cy="4050508"/>
          </a:xfrm>
          <a:prstGeom prst="rect"/>
          <a:noFill/>
          <a:ln>
            <a:noFill/>
          </a:ln>
        </p:spPr>
      </p:sp>
      <p:sp>
        <p:nvSpPr>
          <p:cNvPr id="1052432" name="Google Shape;55;p221"/>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433" name="Google Shape;56;p22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434" name="Google Shape;57;p22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783" name="Shape 58"/>
        <p:cNvGrpSpPr/>
        <p:nvPr/>
      </p:nvGrpSpPr>
      <p:grpSpPr>
        <a:xfrm>
          <a:off x="0" y="0"/>
          <a:ext cx="0" cy="0"/>
          <a:chOff x="0" y="0"/>
          <a:chExt cx="0" cy="0"/>
        </a:xfrm>
      </p:grpSpPr>
      <p:pic>
        <p:nvPicPr>
          <p:cNvPr id="2097732" name="Google Shape;59;p22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52991" name="Google Shape;60;p222"/>
          <p:cNvSpPr>
            <a:spLocks noGrp="1"/>
          </p:cNvSpPr>
          <p:nvPr>
            <p:ph type="pic" idx="2"/>
          </p:nvPr>
        </p:nvSpPr>
        <p:spPr>
          <a:xfrm>
            <a:off x="4983850" y="776920"/>
            <a:ext cx="4160150" cy="4050508"/>
          </a:xfrm>
          <a:prstGeom prst="rect"/>
          <a:noFill/>
          <a:ln>
            <a:noFill/>
          </a:ln>
        </p:spPr>
      </p:sp>
      <p:sp>
        <p:nvSpPr>
          <p:cNvPr id="1052992" name="Google Shape;61;p222"/>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993" name="Google Shape;62;p22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994" name="Google Shape;63;p22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934" name="Shape 273"/>
        <p:cNvGrpSpPr/>
        <p:nvPr/>
      </p:nvGrpSpPr>
      <p:grpSpPr>
        <a:xfrm>
          <a:off x="0" y="0"/>
          <a:ext cx="0" cy="0"/>
          <a:chOff x="0" y="0"/>
          <a:chExt cx="0" cy="0"/>
        </a:xfrm>
      </p:grpSpPr>
      <p:pic>
        <p:nvPicPr>
          <p:cNvPr id="2097360" name="Google Shape;274;p248"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50092" name="Google Shape;275;p248"/>
          <p:cNvSpPr/>
          <p:nvPr/>
        </p:nvSpPr>
        <p:spPr>
          <a:xfrm>
            <a:off x="496108" y="1739452"/>
            <a:ext cx="840827" cy="1856806"/>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50093" name="Google Shape;276;p248"/>
          <p:cNvSpPr/>
          <p:nvPr/>
        </p:nvSpPr>
        <p:spPr>
          <a:xfrm>
            <a:off x="919659"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dk1"/>
              </a:solidFill>
              <a:latin typeface="Public Sans"/>
              <a:ea typeface="Public Sans"/>
              <a:cs typeface="Public Sans"/>
              <a:sym typeface="Public Sans"/>
            </a:endParaRPr>
          </a:p>
        </p:txBody>
      </p:sp>
      <p:sp>
        <p:nvSpPr>
          <p:cNvPr id="1050094" name="Google Shape;277;p248"/>
          <p:cNvSpPr txBox="1"/>
          <p:nvPr/>
        </p:nvSpPr>
        <p:spPr>
          <a:xfrm>
            <a:off x="488252" y="2498578"/>
            <a:ext cx="449772" cy="370799"/>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50095" name="Google Shape;278;p248"/>
          <p:cNvSpPr/>
          <p:nvPr/>
        </p:nvSpPr>
        <p:spPr>
          <a:xfrm>
            <a:off x="4949846" y="1739452"/>
            <a:ext cx="840827" cy="1856806"/>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50096" name="Google Shape;279;p248"/>
          <p:cNvSpPr/>
          <p:nvPr/>
        </p:nvSpPr>
        <p:spPr>
          <a:xfrm>
            <a:off x="5373397"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dk1"/>
              </a:solidFill>
              <a:latin typeface="Public Sans"/>
              <a:ea typeface="Public Sans"/>
              <a:cs typeface="Public Sans"/>
              <a:sym typeface="Public Sans"/>
            </a:endParaRPr>
          </a:p>
        </p:txBody>
      </p:sp>
      <p:sp>
        <p:nvSpPr>
          <p:cNvPr id="1050097" name="Google Shape;280;p248"/>
          <p:cNvSpPr txBox="1"/>
          <p:nvPr/>
        </p:nvSpPr>
        <p:spPr>
          <a:xfrm>
            <a:off x="4941990" y="2498578"/>
            <a:ext cx="449772" cy="370799"/>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50098" name="Google Shape;281;p248"/>
          <p:cNvSpPr txBox="1"/>
          <p:nvPr>
            <p:ph type="body" idx="1"/>
          </p:nvPr>
        </p:nvSpPr>
        <p:spPr>
          <a:xfrm>
            <a:off x="1086864"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099" name="Google Shape;282;p248"/>
          <p:cNvSpPr txBox="1"/>
          <p:nvPr>
            <p:ph type="body" idx="2"/>
          </p:nvPr>
        </p:nvSpPr>
        <p:spPr>
          <a:xfrm>
            <a:off x="5540602"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100" name="Google Shape;283;p248"/>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101" name="Google Shape;284;p24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680" name="Shape 64"/>
        <p:cNvGrpSpPr/>
        <p:nvPr/>
      </p:nvGrpSpPr>
      <p:grpSpPr>
        <a:xfrm>
          <a:off x="0" y="0"/>
          <a:ext cx="0" cy="0"/>
          <a:chOff x="0" y="0"/>
          <a:chExt cx="0" cy="0"/>
        </a:xfrm>
      </p:grpSpPr>
      <p:grpSp>
        <p:nvGrpSpPr>
          <p:cNvPr id="1681" name="Google Shape;65;p223"/>
          <p:cNvGrpSpPr/>
          <p:nvPr/>
        </p:nvGrpSpPr>
        <p:grpSpPr>
          <a:xfrm>
            <a:off x="0" y="1"/>
            <a:ext cx="9143999" cy="5143499"/>
            <a:chOff x="0" y="1"/>
            <a:chExt cx="9144000" cy="5143500"/>
          </a:xfrm>
        </p:grpSpPr>
        <p:sp>
          <p:nvSpPr>
            <p:cNvPr id="1052664" name="Google Shape;66;p223"/>
            <p:cNvSpPr/>
            <p:nvPr/>
          </p:nvSpPr>
          <p:spPr>
            <a:xfrm>
              <a:off x="0" y="1"/>
              <a:ext cx="9144000" cy="5143500"/>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685" name="Google Shape;67;p223" descr="A group of people in clothing  Description automatically generated with medium confidence"/>
            <p:cNvPicPr preferRelativeResize="0">
              <a:picLocks/>
            </p:cNvPicPr>
            <p:nvPr/>
          </p:nvPicPr>
          <p:blipFill rotWithShape="1">
            <a:blip xmlns:r="http://schemas.openxmlformats.org/officeDocument/2006/relationships" r:embed="rId1">
              <a:alphaModFix/>
            </a:blip>
            <a:srcRect/>
            <a:stretch>
              <a:fillRect/>
            </a:stretch>
          </p:blipFill>
          <p:spPr>
            <a:xfrm>
              <a:off x="2113280" y="456352"/>
              <a:ext cx="7030720" cy="4687147"/>
            </a:xfrm>
            <a:prstGeom prst="rect"/>
            <a:noFill/>
            <a:ln>
              <a:noFill/>
            </a:ln>
          </p:spPr>
        </p:pic>
      </p:grpSp>
      <p:pic>
        <p:nvPicPr>
          <p:cNvPr id="2097686" name="Google Shape;68;p223"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52665" name="Google Shape;69;p223"/>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666" name="Google Shape;70;p22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667" name="Google Shape;71;p22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823" name="Shape 72"/>
        <p:cNvGrpSpPr/>
        <p:nvPr/>
      </p:nvGrpSpPr>
      <p:grpSpPr>
        <a:xfrm>
          <a:off x="0" y="0"/>
          <a:ext cx="0" cy="0"/>
          <a:chOff x="0" y="0"/>
          <a:chExt cx="0" cy="0"/>
        </a:xfrm>
      </p:grpSpPr>
      <p:sp>
        <p:nvSpPr>
          <p:cNvPr id="1053148" name="Google Shape;73;p224"/>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753" name="Google Shape;74;p22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53149" name="Google Shape;75;p224"/>
          <p:cNvSpPr>
            <a:spLocks noGrp="1"/>
          </p:cNvSpPr>
          <p:nvPr>
            <p:ph type="pic" idx="2"/>
          </p:nvPr>
        </p:nvSpPr>
        <p:spPr>
          <a:xfrm>
            <a:off x="4734046" y="638171"/>
            <a:ext cx="4417249" cy="4030832"/>
          </a:xfrm>
          <a:prstGeom prst="rect"/>
          <a:noFill/>
          <a:ln>
            <a:noFill/>
          </a:ln>
        </p:spPr>
      </p:sp>
      <p:sp>
        <p:nvSpPr>
          <p:cNvPr id="1053150" name="Google Shape;76;p224"/>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53151" name="Google Shape;77;p224"/>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53152" name="Google Shape;78;p224"/>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3153" name="Google Shape;79;p224"/>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656" name="Shape 80"/>
        <p:cNvGrpSpPr/>
        <p:nvPr/>
      </p:nvGrpSpPr>
      <p:grpSpPr>
        <a:xfrm>
          <a:off x="0" y="0"/>
          <a:ext cx="0" cy="0"/>
          <a:chOff x="0" y="0"/>
          <a:chExt cx="0" cy="0"/>
        </a:xfrm>
      </p:grpSpPr>
      <p:sp>
        <p:nvSpPr>
          <p:cNvPr id="1052543" name="Google Shape;81;p225"/>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670" name="Google Shape;82;p22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52544" name="Google Shape;83;p225"/>
          <p:cNvSpPr>
            <a:spLocks noGrp="1"/>
          </p:cNvSpPr>
          <p:nvPr>
            <p:ph type="pic" idx="2"/>
          </p:nvPr>
        </p:nvSpPr>
        <p:spPr>
          <a:xfrm>
            <a:off x="4734046" y="638171"/>
            <a:ext cx="4417249" cy="4030832"/>
          </a:xfrm>
          <a:prstGeom prst="rect"/>
          <a:noFill/>
          <a:ln>
            <a:noFill/>
          </a:ln>
        </p:spPr>
      </p:sp>
      <p:sp>
        <p:nvSpPr>
          <p:cNvPr id="1052545" name="Google Shape;84;p225"/>
          <p:cNvSpPr/>
          <p:nvPr/>
        </p:nvSpPr>
        <p:spPr>
          <a:xfrm>
            <a:off x="0" y="638171"/>
            <a:ext cx="4734046" cy="4030832"/>
          </a:xfrm>
          <a:prstGeom prst="rect"/>
          <a:solidFill>
            <a:schemeClr val="accent1"/>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52546" name="Google Shape;85;p225"/>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52547" name="Google Shape;86;p22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548" name="Google Shape;87;p225"/>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787" name="Shape 88"/>
        <p:cNvGrpSpPr/>
        <p:nvPr/>
      </p:nvGrpSpPr>
      <p:grpSpPr>
        <a:xfrm>
          <a:off x="0" y="0"/>
          <a:ext cx="0" cy="0"/>
          <a:chOff x="0" y="0"/>
          <a:chExt cx="0" cy="0"/>
        </a:xfrm>
      </p:grpSpPr>
      <p:sp>
        <p:nvSpPr>
          <p:cNvPr id="1053015" name="Google Shape;89;p226"/>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737" name="Google Shape;90;p22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53016" name="Google Shape;91;p226"/>
          <p:cNvSpPr>
            <a:spLocks noGrp="1"/>
          </p:cNvSpPr>
          <p:nvPr>
            <p:ph type="pic" idx="2"/>
          </p:nvPr>
        </p:nvSpPr>
        <p:spPr>
          <a:xfrm>
            <a:off x="4734046" y="638171"/>
            <a:ext cx="4417249" cy="4030832"/>
          </a:xfrm>
          <a:prstGeom prst="rect"/>
          <a:noFill/>
          <a:ln>
            <a:noFill/>
          </a:ln>
        </p:spPr>
      </p:sp>
      <p:sp>
        <p:nvSpPr>
          <p:cNvPr id="1053017" name="Google Shape;92;p226"/>
          <p:cNvSpPr/>
          <p:nvPr/>
        </p:nvSpPr>
        <p:spPr>
          <a:xfrm>
            <a:off x="0" y="638171"/>
            <a:ext cx="4734046" cy="4030832"/>
          </a:xfrm>
          <a:prstGeom prst="rect"/>
          <a:solidFill>
            <a:schemeClr val="accent4"/>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53018" name="Google Shape;93;p226"/>
          <p:cNvSpPr/>
          <p:nvPr/>
        </p:nvSpPr>
        <p:spPr>
          <a:xfrm>
            <a:off x="0" y="819942"/>
            <a:ext cx="144711" cy="323530"/>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53019" name="Google Shape;94;p226"/>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3020" name="Google Shape;95;p226"/>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627" name="Shape 96"/>
        <p:cNvGrpSpPr/>
        <p:nvPr/>
      </p:nvGrpSpPr>
      <p:grpSpPr>
        <a:xfrm>
          <a:off x="0" y="0"/>
          <a:ext cx="0" cy="0"/>
          <a:chOff x="0" y="0"/>
          <a:chExt cx="0" cy="0"/>
        </a:xfrm>
      </p:grpSpPr>
      <p:pic>
        <p:nvPicPr>
          <p:cNvPr id="2097652" name="Google Shape;97;p22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52459" name="Google Shape;98;p22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460" name="Google Shape;99;p22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2461" name="Google Shape;100;p227"/>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759" name="Shape 101"/>
        <p:cNvGrpSpPr/>
        <p:nvPr/>
      </p:nvGrpSpPr>
      <p:grpSpPr>
        <a:xfrm>
          <a:off x="0" y="0"/>
          <a:ext cx="0" cy="0"/>
          <a:chOff x="0" y="0"/>
          <a:chExt cx="0" cy="0"/>
        </a:xfrm>
      </p:grpSpPr>
      <p:pic>
        <p:nvPicPr>
          <p:cNvPr id="2097724" name="Google Shape;102;p22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52917" name="Google Shape;103;p22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918" name="Google Shape;104;p22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2919" name="Google Shape;105;p228"/>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cxnSp>
        <p:nvCxnSpPr>
          <p:cNvPr id="3146279" name="Google Shape;106;p228"/>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725" name="Google Shape;107;p228" descr="Application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2325914" y="1371153"/>
            <a:ext cx="4492172" cy="3617988"/>
          </a:xfrm>
          <a:prstGeom prst="rect"/>
          <a:noFill/>
          <a:ln>
            <a:noFill/>
          </a:ln>
        </p:spPr>
      </p:pic>
      <p:sp>
        <p:nvSpPr>
          <p:cNvPr id="1052920" name="Google Shape;108;p228"/>
          <p:cNvSpPr txBox="1">
            <a:spLocks noGrp="1"/>
          </p:cNvSpPr>
          <p:nvPr>
            <p:ph type="body" idx="2"/>
          </p:nvPr>
        </p:nvSpPr>
        <p:spPr>
          <a:xfrm>
            <a:off x="2552068" y="1886851"/>
            <a:ext cx="4094057" cy="344092"/>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588" name="Shape 109"/>
        <p:cNvGrpSpPr/>
        <p:nvPr/>
      </p:nvGrpSpPr>
      <p:grpSpPr>
        <a:xfrm>
          <a:off x="0" y="0"/>
          <a:ext cx="0" cy="0"/>
          <a:chOff x="0" y="0"/>
          <a:chExt cx="0" cy="0"/>
        </a:xfrm>
      </p:grpSpPr>
      <p:pic>
        <p:nvPicPr>
          <p:cNvPr id="2097638" name="Google Shape;110;p22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52303" name="Google Shape;111;p22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304" name="Google Shape;112;p22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2305" name="Google Shape;113;p229"/>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cxnSp>
        <p:nvCxnSpPr>
          <p:cNvPr id="3146204" name="Google Shape;114;p229"/>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639" name="Google Shape;115;p229" descr="Application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742441" y="1371153"/>
            <a:ext cx="4492172" cy="3617988"/>
          </a:xfrm>
          <a:prstGeom prst="rect"/>
          <a:noFill/>
          <a:ln>
            <a:noFill/>
          </a:ln>
        </p:spPr>
      </p:pic>
      <p:sp>
        <p:nvSpPr>
          <p:cNvPr id="1052306" name="Google Shape;116;p229"/>
          <p:cNvSpPr txBox="1">
            <a:spLocks noGrp="1"/>
          </p:cNvSpPr>
          <p:nvPr>
            <p:ph type="body" idx="2"/>
          </p:nvPr>
        </p:nvSpPr>
        <p:spPr>
          <a:xfrm>
            <a:off x="968595" y="1886851"/>
            <a:ext cx="4094057" cy="344092"/>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737" name="Shape 117"/>
        <p:cNvGrpSpPr/>
        <p:nvPr/>
      </p:nvGrpSpPr>
      <p:grpSpPr>
        <a:xfrm>
          <a:off x="0" y="0"/>
          <a:ext cx="0" cy="0"/>
          <a:chOff x="0" y="0"/>
          <a:chExt cx="0" cy="0"/>
        </a:xfrm>
      </p:grpSpPr>
      <p:pic>
        <p:nvPicPr>
          <p:cNvPr id="2097709" name="Google Shape;118;p23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52818" name="Google Shape;119;p23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819" name="Google Shape;120;p23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2820" name="Google Shape;121;p230"/>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cxnSp>
        <p:nvCxnSpPr>
          <p:cNvPr id="3146268" name="Google Shape;122;p230"/>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710" name="Google Shape;123;p230"/>
          <p:cNvPicPr preferRelativeResize="0">
            <a:picLocks/>
          </p:cNvPicPr>
          <p:nvPr/>
        </p:nvPicPr>
        <p:blipFill rotWithShape="1">
          <a:blip xmlns:r="http://schemas.openxmlformats.org/officeDocument/2006/relationships" r:embed="rId2">
            <a:alphaModFix/>
          </a:blip>
          <a:srcRect/>
          <a:stretch>
            <a:fillRect/>
          </a:stretch>
        </p:blipFill>
        <p:spPr>
          <a:xfrm>
            <a:off x="1703135" y="1363361"/>
            <a:ext cx="5737730" cy="3621752"/>
          </a:xfrm>
          <a:prstGeom prst="rect"/>
          <a:noFill/>
          <a:ln>
            <a:noFill/>
          </a:ln>
        </p:spPr>
      </p:pic>
      <p:sp>
        <p:nvSpPr>
          <p:cNvPr id="1052821" name="Google Shape;124;p230"/>
          <p:cNvSpPr txBox="1">
            <a:spLocks noGrp="1"/>
          </p:cNvSpPr>
          <p:nvPr>
            <p:ph type="body" idx="2"/>
          </p:nvPr>
        </p:nvSpPr>
        <p:spPr>
          <a:xfrm>
            <a:off x="2032052" y="1886850"/>
            <a:ext cx="5071275" cy="2161037"/>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863" name="Shape 125"/>
        <p:cNvGrpSpPr/>
        <p:nvPr/>
      </p:nvGrpSpPr>
      <p:grpSpPr>
        <a:xfrm>
          <a:off x="0" y="0"/>
          <a:ext cx="0" cy="0"/>
          <a:chOff x="0" y="0"/>
          <a:chExt cx="0" cy="0"/>
        </a:xfrm>
      </p:grpSpPr>
      <p:pic>
        <p:nvPicPr>
          <p:cNvPr id="2097767" name="Google Shape;126;p23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53298" name="Google Shape;127;p23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3299" name="Google Shape;128;p23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3300" name="Google Shape;129;p231"/>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cxnSp>
        <p:nvCxnSpPr>
          <p:cNvPr id="3146323" name="Google Shape;130;p231"/>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768" name="Google Shape;131;p231"/>
          <p:cNvPicPr preferRelativeResize="0">
            <a:picLocks/>
          </p:cNvPicPr>
          <p:nvPr/>
        </p:nvPicPr>
        <p:blipFill rotWithShape="1">
          <a:blip xmlns:r="http://schemas.openxmlformats.org/officeDocument/2006/relationships" r:embed="rId2">
            <a:alphaModFix/>
          </a:blip>
          <a:srcRect/>
          <a:stretch>
            <a:fillRect/>
          </a:stretch>
        </p:blipFill>
        <p:spPr>
          <a:xfrm>
            <a:off x="2107222" y="1873493"/>
            <a:ext cx="4929556" cy="3111619"/>
          </a:xfrm>
          <a:prstGeom prst="rect"/>
          <a:noFill/>
          <a:ln>
            <a:noFill/>
          </a:ln>
        </p:spPr>
      </p:pic>
      <p:sp>
        <p:nvSpPr>
          <p:cNvPr id="1053301" name="Google Shape;132;p231"/>
          <p:cNvSpPr txBox="1">
            <a:spLocks noGrp="1"/>
          </p:cNvSpPr>
          <p:nvPr>
            <p:ph type="body" idx="2"/>
          </p:nvPr>
        </p:nvSpPr>
        <p:spPr>
          <a:xfrm>
            <a:off x="2377740" y="2303181"/>
            <a:ext cx="4379900" cy="1934975"/>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739" name="Shape 133"/>
        <p:cNvGrpSpPr/>
        <p:nvPr/>
      </p:nvGrpSpPr>
      <p:grpSpPr>
        <a:xfrm>
          <a:off x="0" y="0"/>
          <a:ext cx="0" cy="0"/>
          <a:chOff x="0" y="0"/>
          <a:chExt cx="0" cy="0"/>
        </a:xfrm>
      </p:grpSpPr>
      <p:pic>
        <p:nvPicPr>
          <p:cNvPr id="2097712" name="Google Shape;134;p23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52837" name="Google Shape;135;p232"/>
          <p:cNvSpPr/>
          <p:nvPr/>
        </p:nvSpPr>
        <p:spPr>
          <a:xfrm>
            <a:off x="4109012" y="748626"/>
            <a:ext cx="327256" cy="3808292"/>
          </a:xfrm>
          <a:prstGeom prst="rect"/>
          <a:noFill/>
          <a:ln w="25400" cap="flat" cmpd="sng">
            <a:solidFill>
              <a:schemeClr val="accen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52838" name="Google Shape;136;p232"/>
          <p:cNvSpPr>
            <a:spLocks noGrp="1"/>
          </p:cNvSpPr>
          <p:nvPr>
            <p:ph type="pic" idx="2"/>
          </p:nvPr>
        </p:nvSpPr>
        <p:spPr>
          <a:xfrm>
            <a:off x="0" y="667604"/>
            <a:ext cx="4201610" cy="3970337"/>
          </a:xfrm>
          <a:prstGeom prst="rect"/>
          <a:noFill/>
          <a:ln>
            <a:noFill/>
          </a:ln>
        </p:spPr>
      </p:sp>
      <p:sp>
        <p:nvSpPr>
          <p:cNvPr id="1052839" name="Google Shape;137;p232"/>
          <p:cNvSpPr/>
          <p:nvPr/>
        </p:nvSpPr>
        <p:spPr>
          <a:xfrm>
            <a:off x="4436268" y="973867"/>
            <a:ext cx="4707732" cy="51392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52840" name="Google Shape;138;p232"/>
          <p:cNvSpPr txBox="1">
            <a:spLocks noGrp="1"/>
          </p:cNvSpPr>
          <p:nvPr>
            <p:ph type="body" idx="1"/>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841" name="Google Shape;139;p232"/>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950" name="Shape 285"/>
        <p:cNvGrpSpPr/>
        <p:nvPr/>
      </p:nvGrpSpPr>
      <p:grpSpPr>
        <a:xfrm>
          <a:off x="0" y="0"/>
          <a:ext cx="0" cy="0"/>
          <a:chOff x="0" y="0"/>
          <a:chExt cx="0" cy="0"/>
        </a:xfrm>
      </p:grpSpPr>
      <p:pic>
        <p:nvPicPr>
          <p:cNvPr id="2097375" name="Google Shape;286;p249"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cxnSp>
        <p:nvCxnSpPr>
          <p:cNvPr id="3145910" name="Google Shape;287;p249"/>
          <p:cNvCxnSpPr>
            <a:cxnSpLocks/>
          </p:cNvCxnSpPr>
          <p:nvPr/>
        </p:nvCxnSpPr>
        <p:spPr>
          <a:xfrm rot="10800000" flipH="1">
            <a:off x="0" y="2140588"/>
            <a:ext cx="9143999" cy="1"/>
          </a:xfrm>
          <a:prstGeom prst="straightConnector1"/>
          <a:noFill/>
          <a:ln w="9525" cap="flat" cmpd="sng">
            <a:solidFill>
              <a:srgbClr val="D8D8D8"/>
            </a:solidFill>
            <a:prstDash val="solid"/>
            <a:round/>
            <a:headEnd type="none" w="sm" len="sm"/>
            <a:tailEnd type="none" w="sm" len="sm"/>
          </a:ln>
        </p:spPr>
      </p:cxnSp>
      <p:grpSp>
        <p:nvGrpSpPr>
          <p:cNvPr id="951" name="Google Shape;288;p249"/>
          <p:cNvGrpSpPr/>
          <p:nvPr/>
        </p:nvGrpSpPr>
        <p:grpSpPr>
          <a:xfrm>
            <a:off x="2257341" y="1861278"/>
            <a:ext cx="560368" cy="825149"/>
            <a:chOff x="2257341" y="1871217"/>
            <a:chExt cx="560368" cy="825149"/>
          </a:xfrm>
        </p:grpSpPr>
        <p:sp>
          <p:nvSpPr>
            <p:cNvPr id="1050145" name="Google Shape;289;p249"/>
            <p:cNvSpPr/>
            <p:nvPr/>
          </p:nvSpPr>
          <p:spPr>
            <a:xfrm rot="2700000">
              <a:off x="2339405" y="1953281"/>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146" name="Google Shape;290;p249"/>
            <p:cNvSpPr/>
            <p:nvPr/>
          </p:nvSpPr>
          <p:spPr>
            <a:xfrm rot="2700000">
              <a:off x="2339405" y="2218062"/>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cxnSp>
          <p:nvCxnSpPr>
            <p:cNvPr id="3145911" name="Google Shape;291;p249"/>
            <p:cNvCxnSpPr>
              <a:cxnSpLocks/>
            </p:cNvCxnSpPr>
            <p:nvPr/>
          </p:nvCxnSpPr>
          <p:spPr>
            <a:xfrm>
              <a:off x="2537525" y="2088797"/>
              <a:ext cx="0" cy="548435"/>
            </a:xfrm>
            <a:prstGeom prst="straightConnector1"/>
            <a:noFill/>
            <a:ln w="9525" cap="flat" cmpd="sng">
              <a:solidFill>
                <a:srgbClr val="D8D8D8"/>
              </a:solidFill>
              <a:prstDash val="solid"/>
              <a:round/>
              <a:headEnd type="none" w="sm" len="sm"/>
              <a:tailEnd type="triangle" w="med" len="med"/>
            </a:ln>
          </p:spPr>
        </p:cxnSp>
        <p:sp>
          <p:nvSpPr>
            <p:cNvPr id="1050147" name="Google Shape;292;p249"/>
            <p:cNvSpPr/>
            <p:nvPr/>
          </p:nvSpPr>
          <p:spPr>
            <a:xfrm rot="2700000">
              <a:off x="2416331" y="2138998"/>
              <a:ext cx="242388" cy="242388"/>
            </a:xfrm>
            <a:prstGeom prst="rect"/>
            <a:solidFill>
              <a:srgbClr val="8DA2DB"/>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952" name="Google Shape;293;p249"/>
          <p:cNvGrpSpPr/>
          <p:nvPr/>
        </p:nvGrpSpPr>
        <p:grpSpPr>
          <a:xfrm>
            <a:off x="6326292" y="1861278"/>
            <a:ext cx="560368" cy="825149"/>
            <a:chOff x="6326292" y="1871217"/>
            <a:chExt cx="560368" cy="825149"/>
          </a:xfrm>
        </p:grpSpPr>
        <p:sp>
          <p:nvSpPr>
            <p:cNvPr id="1050148" name="Google Shape;294;p249"/>
            <p:cNvSpPr/>
            <p:nvPr/>
          </p:nvSpPr>
          <p:spPr>
            <a:xfrm rot="2700000">
              <a:off x="6408356" y="1953281"/>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149" name="Google Shape;295;p249"/>
            <p:cNvSpPr/>
            <p:nvPr/>
          </p:nvSpPr>
          <p:spPr>
            <a:xfrm rot="2700000">
              <a:off x="6408356" y="2218062"/>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cxnSp>
          <p:nvCxnSpPr>
            <p:cNvPr id="3145912" name="Google Shape;296;p249"/>
            <p:cNvCxnSpPr>
              <a:cxnSpLocks/>
            </p:cNvCxnSpPr>
            <p:nvPr/>
          </p:nvCxnSpPr>
          <p:spPr>
            <a:xfrm>
              <a:off x="6606476" y="2088797"/>
              <a:ext cx="0" cy="548435"/>
            </a:xfrm>
            <a:prstGeom prst="straightConnector1"/>
            <a:noFill/>
            <a:ln w="9525" cap="flat" cmpd="sng">
              <a:solidFill>
                <a:srgbClr val="D8D8D8"/>
              </a:solidFill>
              <a:prstDash val="solid"/>
              <a:round/>
              <a:headEnd type="none" w="sm" len="sm"/>
              <a:tailEnd type="triangle" w="med" len="med"/>
            </a:ln>
          </p:spPr>
        </p:cxnSp>
        <p:sp>
          <p:nvSpPr>
            <p:cNvPr id="1050150" name="Google Shape;297;p249"/>
            <p:cNvSpPr/>
            <p:nvPr/>
          </p:nvSpPr>
          <p:spPr>
            <a:xfrm rot="2700000">
              <a:off x="6485282" y="2138998"/>
              <a:ext cx="242388" cy="242388"/>
            </a:xfrm>
            <a:prstGeom prst="rect"/>
            <a:solidFill>
              <a:srgbClr val="EAD1AA"/>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sp>
        <p:nvSpPr>
          <p:cNvPr id="1050151" name="Google Shape;298;p249"/>
          <p:cNvSpPr txBox="1"/>
          <p:nvPr>
            <p:ph type="body" idx="1"/>
          </p:nvPr>
        </p:nvSpPr>
        <p:spPr>
          <a:xfrm>
            <a:off x="1082922" y="2812006"/>
            <a:ext cx="2909207"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152" name="Google Shape;299;p249"/>
          <p:cNvSpPr txBox="1"/>
          <p:nvPr>
            <p:ph type="body" idx="2"/>
          </p:nvPr>
        </p:nvSpPr>
        <p:spPr>
          <a:xfrm>
            <a:off x="5151872" y="2812006"/>
            <a:ext cx="2909207"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153" name="Google Shape;300;p249"/>
          <p:cNvSpPr txBox="1"/>
          <p:nvPr>
            <p:ph type="body" idx="3"/>
          </p:nvPr>
        </p:nvSpPr>
        <p:spPr>
          <a:xfrm>
            <a:off x="1082922" y="3207931"/>
            <a:ext cx="2909207" cy="93043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154" name="Google Shape;301;p249"/>
          <p:cNvSpPr txBox="1"/>
          <p:nvPr>
            <p:ph type="body" idx="4"/>
          </p:nvPr>
        </p:nvSpPr>
        <p:spPr>
          <a:xfrm>
            <a:off x="5151872" y="3207931"/>
            <a:ext cx="2909207" cy="93043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155" name="Google Shape;302;p249"/>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156" name="Google Shape;303;p24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805" name="Shape 140"/>
        <p:cNvGrpSpPr/>
        <p:nvPr/>
      </p:nvGrpSpPr>
      <p:grpSpPr>
        <a:xfrm>
          <a:off x="0" y="0"/>
          <a:ext cx="0" cy="0"/>
          <a:chOff x="0" y="0"/>
          <a:chExt cx="0" cy="0"/>
        </a:xfrm>
      </p:grpSpPr>
      <p:pic>
        <p:nvPicPr>
          <p:cNvPr id="2097748" name="Google Shape;141;p23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53085" name="Google Shape;142;p233"/>
          <p:cNvSpPr/>
          <p:nvPr/>
        </p:nvSpPr>
        <p:spPr>
          <a:xfrm>
            <a:off x="4109012" y="748626"/>
            <a:ext cx="327256" cy="3808292"/>
          </a:xfrm>
          <a:prstGeom prst="rect"/>
          <a:no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53086" name="Google Shape;143;p233"/>
          <p:cNvSpPr>
            <a:spLocks noGrp="1"/>
          </p:cNvSpPr>
          <p:nvPr>
            <p:ph type="pic" idx="2"/>
          </p:nvPr>
        </p:nvSpPr>
        <p:spPr>
          <a:xfrm>
            <a:off x="0" y="667604"/>
            <a:ext cx="4201610" cy="3970337"/>
          </a:xfrm>
          <a:prstGeom prst="rect"/>
          <a:noFill/>
          <a:ln>
            <a:noFill/>
          </a:ln>
        </p:spPr>
      </p:sp>
      <p:sp>
        <p:nvSpPr>
          <p:cNvPr id="1053087" name="Google Shape;144;p233"/>
          <p:cNvSpPr/>
          <p:nvPr/>
        </p:nvSpPr>
        <p:spPr>
          <a:xfrm>
            <a:off x="4436268" y="973867"/>
            <a:ext cx="4707732" cy="513923"/>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53088" name="Google Shape;145;p233"/>
          <p:cNvSpPr txBox="1">
            <a:spLocks noGrp="1"/>
          </p:cNvSpPr>
          <p:nvPr>
            <p:ph type="body" idx="1"/>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3089" name="Google Shape;146;p233"/>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639" name="Shape 147"/>
        <p:cNvGrpSpPr/>
        <p:nvPr/>
      </p:nvGrpSpPr>
      <p:grpSpPr>
        <a:xfrm>
          <a:off x="0" y="0"/>
          <a:ext cx="0" cy="0"/>
          <a:chOff x="0" y="0"/>
          <a:chExt cx="0" cy="0"/>
        </a:xfrm>
      </p:grpSpPr>
      <p:sp>
        <p:nvSpPr>
          <p:cNvPr id="1052496" name="Google Shape;148;p234"/>
          <p:cNvSpPr/>
          <p:nvPr/>
        </p:nvSpPr>
        <p:spPr>
          <a:xfrm>
            <a:off x="4572000" y="0"/>
            <a:ext cx="4572000" cy="514349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2497" name="Google Shape;149;p234" descr="Shape  Description automatically generated with low confidence"/>
          <p:cNvSpPr/>
          <p:nvPr/>
        </p:nvSpPr>
        <p:spPr>
          <a:xfrm>
            <a:off x="0" y="0"/>
            <a:ext cx="9144000" cy="5143500"/>
          </a:xfrm>
          <a:prstGeom prst="rect"/>
          <a:solidFill>
            <a:srgbClr val="FFFFFF"/>
          </a:solidFill>
          <a:ln>
            <a:noFill/>
          </a:ln>
        </p:spPr>
      </p:sp>
      <p:sp>
        <p:nvSpPr>
          <p:cNvPr id="1052498" name="Google Shape;150;p234"/>
          <p:cNvSpPr>
            <a:spLocks noGrp="1"/>
          </p:cNvSpPr>
          <p:nvPr>
            <p:ph type="pic" idx="2"/>
          </p:nvPr>
        </p:nvSpPr>
        <p:spPr>
          <a:xfrm>
            <a:off x="1" y="0"/>
            <a:ext cx="4572000" cy="5143494"/>
          </a:xfrm>
          <a:prstGeom prst="rect"/>
          <a:noFill/>
          <a:ln>
            <a:noFill/>
          </a:ln>
        </p:spPr>
      </p:sp>
      <p:sp>
        <p:nvSpPr>
          <p:cNvPr id="1052499" name="Google Shape;151;p234"/>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500" name="Google Shape;152;p234"/>
          <p:cNvSpPr/>
          <p:nvPr/>
        </p:nvSpPr>
        <p:spPr>
          <a:xfrm>
            <a:off x="4879819" y="656889"/>
            <a:ext cx="90534"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2501" name="Google Shape;153;p234"/>
          <p:cNvSpPr/>
          <p:nvPr/>
        </p:nvSpPr>
        <p:spPr>
          <a:xfrm>
            <a:off x="4241543" y="1368179"/>
            <a:ext cx="660903" cy="660903"/>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2502" name="Google Shape;154;p234"/>
          <p:cNvSpPr>
            <a:spLocks noGrp="1"/>
          </p:cNvSpPr>
          <p:nvPr>
            <p:ph type="pic" idx="3"/>
          </p:nvPr>
        </p:nvSpPr>
        <p:spPr>
          <a:xfrm>
            <a:off x="4408678" y="1539292"/>
            <a:ext cx="318677" cy="318677"/>
          </a:xfrm>
          <a:prstGeom prst="rect"/>
          <a:noFill/>
          <a:ln>
            <a:noFill/>
          </a:ln>
        </p:spPr>
      </p:sp>
      <p:sp>
        <p:nvSpPr>
          <p:cNvPr id="1052503" name="Google Shape;155;p234"/>
          <p:cNvSpPr txBox="1">
            <a:spLocks noGrp="1"/>
          </p:cNvSpPr>
          <p:nvPr>
            <p:ph type="body" idx="1"/>
          </p:nvPr>
        </p:nvSpPr>
        <p:spPr>
          <a:xfrm>
            <a:off x="5088537" y="1539292"/>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504" name="Google Shape;156;p234"/>
          <p:cNvSpPr/>
          <p:nvPr/>
        </p:nvSpPr>
        <p:spPr>
          <a:xfrm>
            <a:off x="4241543" y="2951688"/>
            <a:ext cx="660903" cy="660903"/>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2505" name="Google Shape;157;p234"/>
          <p:cNvSpPr>
            <a:spLocks noGrp="1"/>
          </p:cNvSpPr>
          <p:nvPr>
            <p:ph type="pic" idx="4"/>
          </p:nvPr>
        </p:nvSpPr>
        <p:spPr>
          <a:xfrm>
            <a:off x="4408678" y="3122801"/>
            <a:ext cx="318677" cy="318677"/>
          </a:xfrm>
          <a:prstGeom prst="rect"/>
          <a:noFill/>
          <a:ln>
            <a:noFill/>
          </a:ln>
        </p:spPr>
      </p:sp>
      <p:sp>
        <p:nvSpPr>
          <p:cNvPr id="1052506" name="Google Shape;158;p234"/>
          <p:cNvSpPr txBox="1">
            <a:spLocks noGrp="1"/>
          </p:cNvSpPr>
          <p:nvPr>
            <p:ph type="body" idx="5"/>
          </p:nvPr>
        </p:nvSpPr>
        <p:spPr>
          <a:xfrm>
            <a:off x="5088537" y="3122801"/>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859" name="Shape 159"/>
        <p:cNvGrpSpPr/>
        <p:nvPr/>
      </p:nvGrpSpPr>
      <p:grpSpPr>
        <a:xfrm>
          <a:off x="0" y="0"/>
          <a:ext cx="0" cy="0"/>
          <a:chOff x="0" y="0"/>
          <a:chExt cx="0" cy="0"/>
        </a:xfrm>
      </p:grpSpPr>
      <p:sp>
        <p:nvSpPr>
          <p:cNvPr id="1053267" name="Google Shape;160;p235"/>
          <p:cNvSpPr/>
          <p:nvPr/>
        </p:nvSpPr>
        <p:spPr>
          <a:xfrm>
            <a:off x="4572000" y="0"/>
            <a:ext cx="4572000" cy="514349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3268" name="Google Shape;161;p235" descr="Shape  Description automatically generated with low confidence"/>
          <p:cNvSpPr/>
          <p:nvPr/>
        </p:nvSpPr>
        <p:spPr>
          <a:xfrm>
            <a:off x="0" y="0"/>
            <a:ext cx="9144000" cy="5143500"/>
          </a:xfrm>
          <a:prstGeom prst="rect"/>
          <a:solidFill>
            <a:srgbClr val="FFFFFF"/>
          </a:solidFill>
          <a:ln>
            <a:noFill/>
          </a:ln>
        </p:spPr>
      </p:sp>
      <p:sp>
        <p:nvSpPr>
          <p:cNvPr id="1053269" name="Google Shape;162;p235"/>
          <p:cNvSpPr>
            <a:spLocks noGrp="1"/>
          </p:cNvSpPr>
          <p:nvPr>
            <p:ph type="pic" idx="2"/>
          </p:nvPr>
        </p:nvSpPr>
        <p:spPr>
          <a:xfrm>
            <a:off x="1" y="0"/>
            <a:ext cx="4572000" cy="5143494"/>
          </a:xfrm>
          <a:prstGeom prst="rect"/>
          <a:noFill/>
          <a:ln>
            <a:noFill/>
          </a:ln>
        </p:spPr>
      </p:sp>
      <p:sp>
        <p:nvSpPr>
          <p:cNvPr id="1053270" name="Google Shape;163;p235"/>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3271" name="Google Shape;164;p235"/>
          <p:cNvSpPr/>
          <p:nvPr/>
        </p:nvSpPr>
        <p:spPr>
          <a:xfrm>
            <a:off x="4879819" y="656889"/>
            <a:ext cx="90534"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3272" name="Google Shape;165;p235"/>
          <p:cNvSpPr/>
          <p:nvPr/>
        </p:nvSpPr>
        <p:spPr>
          <a:xfrm>
            <a:off x="4241543" y="1368179"/>
            <a:ext cx="660903" cy="660903"/>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3273" name="Google Shape;166;p235"/>
          <p:cNvSpPr>
            <a:spLocks noGrp="1"/>
          </p:cNvSpPr>
          <p:nvPr>
            <p:ph type="pic" idx="3"/>
          </p:nvPr>
        </p:nvSpPr>
        <p:spPr>
          <a:xfrm>
            <a:off x="4408678" y="1539292"/>
            <a:ext cx="318677" cy="318677"/>
          </a:xfrm>
          <a:prstGeom prst="rect"/>
          <a:noFill/>
          <a:ln>
            <a:noFill/>
          </a:ln>
        </p:spPr>
      </p:sp>
      <p:sp>
        <p:nvSpPr>
          <p:cNvPr id="1053274" name="Google Shape;167;p235"/>
          <p:cNvSpPr txBox="1">
            <a:spLocks noGrp="1"/>
          </p:cNvSpPr>
          <p:nvPr>
            <p:ph type="body" idx="1"/>
          </p:nvPr>
        </p:nvSpPr>
        <p:spPr>
          <a:xfrm>
            <a:off x="5088537" y="1539292"/>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275" name="Google Shape;168;p235"/>
          <p:cNvSpPr/>
          <p:nvPr/>
        </p:nvSpPr>
        <p:spPr>
          <a:xfrm>
            <a:off x="4241543" y="2951688"/>
            <a:ext cx="660903" cy="660903"/>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3276" name="Google Shape;169;p235"/>
          <p:cNvSpPr>
            <a:spLocks noGrp="1"/>
          </p:cNvSpPr>
          <p:nvPr>
            <p:ph type="pic" idx="4"/>
          </p:nvPr>
        </p:nvSpPr>
        <p:spPr>
          <a:xfrm>
            <a:off x="4408678" y="3122801"/>
            <a:ext cx="318677" cy="318677"/>
          </a:xfrm>
          <a:prstGeom prst="rect"/>
          <a:noFill/>
          <a:ln>
            <a:noFill/>
          </a:ln>
        </p:spPr>
      </p:sp>
      <p:sp>
        <p:nvSpPr>
          <p:cNvPr id="1053277" name="Google Shape;170;p235"/>
          <p:cNvSpPr txBox="1">
            <a:spLocks noGrp="1"/>
          </p:cNvSpPr>
          <p:nvPr>
            <p:ph type="body" idx="5"/>
          </p:nvPr>
        </p:nvSpPr>
        <p:spPr>
          <a:xfrm>
            <a:off x="5088537" y="3122801"/>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687" name="Shape 171"/>
        <p:cNvGrpSpPr/>
        <p:nvPr/>
      </p:nvGrpSpPr>
      <p:grpSpPr>
        <a:xfrm>
          <a:off x="0" y="0"/>
          <a:ext cx="0" cy="0"/>
          <a:chOff x="0" y="0"/>
          <a:chExt cx="0" cy="0"/>
        </a:xfrm>
      </p:grpSpPr>
      <p:pic>
        <p:nvPicPr>
          <p:cNvPr id="2097691" name="Google Shape;172;p23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1688" name="Google Shape;173;p236"/>
          <p:cNvGrpSpPr/>
          <p:nvPr/>
        </p:nvGrpSpPr>
        <p:grpSpPr>
          <a:xfrm>
            <a:off x="4107305" y="941707"/>
            <a:ext cx="284686" cy="3999388"/>
            <a:chOff x="4107305" y="941707"/>
            <a:chExt cx="284686" cy="3999388"/>
          </a:xfrm>
        </p:grpSpPr>
        <p:sp>
          <p:nvSpPr>
            <p:cNvPr id="1052675" name="Google Shape;174;p236"/>
            <p:cNvSpPr/>
            <p:nvPr/>
          </p:nvSpPr>
          <p:spPr>
            <a:xfrm>
              <a:off x="4183432" y="1262627"/>
              <a:ext cx="208559" cy="3357548"/>
            </a:xfrm>
            <a:prstGeom prst="rect"/>
            <a:solidFill>
              <a:srgbClr val="C4CFE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2676" name="Google Shape;175;p236"/>
            <p:cNvSpPr/>
            <p:nvPr/>
          </p:nvSpPr>
          <p:spPr>
            <a:xfrm>
              <a:off x="4112338" y="1097990"/>
              <a:ext cx="208559" cy="3686822"/>
            </a:xfrm>
            <a:prstGeom prst="rect"/>
            <a:solidFill>
              <a:srgbClr val="5575C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2677" name="Google Shape;176;p236"/>
            <p:cNvSpPr/>
            <p:nvPr/>
          </p:nvSpPr>
          <p:spPr>
            <a:xfrm>
              <a:off x="4107305" y="941707"/>
              <a:ext cx="142497" cy="3999388"/>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sp>
        <p:nvSpPr>
          <p:cNvPr id="1052678" name="Google Shape;177;p236"/>
          <p:cNvSpPr>
            <a:spLocks noGrp="1"/>
          </p:cNvSpPr>
          <p:nvPr>
            <p:ph type="pic" idx="2"/>
          </p:nvPr>
        </p:nvSpPr>
        <p:spPr>
          <a:xfrm>
            <a:off x="219360" y="856040"/>
            <a:ext cx="3958630" cy="4287460"/>
          </a:xfrm>
          <a:prstGeom prst="rect"/>
          <a:noFill/>
          <a:ln>
            <a:noFill/>
          </a:ln>
        </p:spPr>
      </p:sp>
      <p:sp>
        <p:nvSpPr>
          <p:cNvPr id="1052679" name="Google Shape;178;p236"/>
          <p:cNvSpPr txBox="1">
            <a:spLocks noGrp="1"/>
          </p:cNvSpPr>
          <p:nvPr>
            <p:ph type="body" idx="1"/>
          </p:nvPr>
        </p:nvSpPr>
        <p:spPr>
          <a:xfrm>
            <a:off x="4524864" y="1268948"/>
            <a:ext cx="4399775" cy="3344907"/>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680" name="Google Shape;179;p23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681" name="Google Shape;180;p23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822" name="Shape 181"/>
        <p:cNvGrpSpPr/>
        <p:nvPr/>
      </p:nvGrpSpPr>
      <p:grpSpPr>
        <a:xfrm>
          <a:off x="0" y="0"/>
          <a:ext cx="0" cy="0"/>
          <a:chOff x="0" y="0"/>
          <a:chExt cx="0" cy="0"/>
        </a:xfrm>
      </p:grpSpPr>
      <p:pic>
        <p:nvPicPr>
          <p:cNvPr id="2097752" name="Google Shape;182;p23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3143" name="Google Shape;183;p237"/>
          <p:cNvSpPr>
            <a:spLocks noGrp="1"/>
          </p:cNvSpPr>
          <p:nvPr>
            <p:ph type="pic" idx="2"/>
          </p:nvPr>
        </p:nvSpPr>
        <p:spPr>
          <a:xfrm>
            <a:off x="4572000" y="0"/>
            <a:ext cx="4571990" cy="5143494"/>
          </a:xfrm>
          <a:prstGeom prst="rect"/>
          <a:noFill/>
          <a:ln>
            <a:noFill/>
          </a:ln>
        </p:spPr>
      </p:sp>
      <p:sp>
        <p:nvSpPr>
          <p:cNvPr id="1053144" name="Google Shape;184;p237"/>
          <p:cNvSpPr/>
          <p:nvPr/>
        </p:nvSpPr>
        <p:spPr>
          <a:xfrm>
            <a:off x="-1" y="1178120"/>
            <a:ext cx="4781551" cy="3333750"/>
          </a:xfrm>
          <a:prstGeom prst="rect"/>
          <a:solidFill>
            <a:srgbClr val="C4CFEE">
              <a:alpha val="20000"/>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3145" name="Google Shape;185;p237"/>
          <p:cNvSpPr txBox="1">
            <a:spLocks noGrp="1"/>
          </p:cNvSpPr>
          <p:nvPr>
            <p:ph type="body" idx="1"/>
          </p:nvPr>
        </p:nvSpPr>
        <p:spPr>
          <a:xfrm>
            <a:off x="135731" y="1388586"/>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75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3146" name="Google Shape;186;p23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3147" name="Google Shape;187;p23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742" name="Shape 188"/>
        <p:cNvGrpSpPr/>
        <p:nvPr/>
      </p:nvGrpSpPr>
      <p:grpSpPr>
        <a:xfrm>
          <a:off x="0" y="0"/>
          <a:ext cx="0" cy="0"/>
          <a:chOff x="0" y="0"/>
          <a:chExt cx="0" cy="0"/>
        </a:xfrm>
      </p:grpSpPr>
      <p:pic>
        <p:nvPicPr>
          <p:cNvPr id="2097717" name="Google Shape;189;p23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2849" name="Google Shape;190;p238"/>
          <p:cNvSpPr/>
          <p:nvPr/>
        </p:nvSpPr>
        <p:spPr>
          <a:xfrm>
            <a:off x="4135880" y="856040"/>
            <a:ext cx="142497" cy="879326"/>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2850" name="Google Shape;191;p238"/>
          <p:cNvSpPr>
            <a:spLocks noGrp="1"/>
          </p:cNvSpPr>
          <p:nvPr>
            <p:ph type="pic" idx="2"/>
          </p:nvPr>
        </p:nvSpPr>
        <p:spPr>
          <a:xfrm>
            <a:off x="219360" y="856040"/>
            <a:ext cx="3958630" cy="4287460"/>
          </a:xfrm>
          <a:prstGeom prst="rect"/>
          <a:noFill/>
          <a:ln>
            <a:noFill/>
          </a:ln>
        </p:spPr>
      </p:sp>
      <p:sp>
        <p:nvSpPr>
          <p:cNvPr id="1052851" name="Google Shape;192;p238"/>
          <p:cNvSpPr txBox="1">
            <a:spLocks noGrp="1"/>
          </p:cNvSpPr>
          <p:nvPr>
            <p:ph type="body" idx="1"/>
          </p:nvPr>
        </p:nvSpPr>
        <p:spPr>
          <a:xfrm>
            <a:off x="4480014" y="1685925"/>
            <a:ext cx="4444626" cy="2499576"/>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852" name="Google Shape;193;p23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853" name="Google Shape;194;p23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558" name="Shape 195"/>
        <p:cNvGrpSpPr/>
        <p:nvPr/>
      </p:nvGrpSpPr>
      <p:grpSpPr>
        <a:xfrm>
          <a:off x="0" y="0"/>
          <a:ext cx="0" cy="0"/>
          <a:chOff x="0" y="0"/>
          <a:chExt cx="0" cy="0"/>
        </a:xfrm>
      </p:grpSpPr>
      <p:pic>
        <p:nvPicPr>
          <p:cNvPr id="2097629" name="Google Shape;196;p23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2194" name="Google Shape;197;p239"/>
          <p:cNvSpPr/>
          <p:nvPr/>
        </p:nvSpPr>
        <p:spPr>
          <a:xfrm>
            <a:off x="3817856" y="656889"/>
            <a:ext cx="143829" cy="34409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2195" name="Google Shape;198;p239"/>
          <p:cNvSpPr>
            <a:spLocks noGrp="1"/>
          </p:cNvSpPr>
          <p:nvPr>
            <p:ph type="pic" idx="2"/>
          </p:nvPr>
        </p:nvSpPr>
        <p:spPr>
          <a:xfrm>
            <a:off x="235670" y="0"/>
            <a:ext cx="3582186" cy="5143494"/>
          </a:xfrm>
          <a:prstGeom prst="rect"/>
          <a:noFill/>
          <a:ln>
            <a:noFill/>
          </a:ln>
        </p:spPr>
      </p:sp>
      <p:sp>
        <p:nvSpPr>
          <p:cNvPr id="1052196" name="Google Shape;199;p239"/>
          <p:cNvSpPr txBox="1">
            <a:spLocks noGrp="1"/>
          </p:cNvSpPr>
          <p:nvPr>
            <p:ph type="title"/>
          </p:nvPr>
        </p:nvSpPr>
        <p:spPr>
          <a:xfrm>
            <a:off x="4079869"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dk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197" name="Google Shape;200;p239"/>
          <p:cNvSpPr txBox="1">
            <a:spLocks noGrp="1"/>
          </p:cNvSpPr>
          <p:nvPr>
            <p:ph type="body" idx="1"/>
          </p:nvPr>
        </p:nvSpPr>
        <p:spPr>
          <a:xfrm>
            <a:off x="4079868" y="1539292"/>
            <a:ext cx="4688211" cy="294731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rgbClr val="000000"/>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766" name="Shape 201"/>
        <p:cNvGrpSpPr/>
        <p:nvPr/>
      </p:nvGrpSpPr>
      <p:grpSpPr>
        <a:xfrm>
          <a:off x="0" y="0"/>
          <a:ext cx="0" cy="0"/>
          <a:chOff x="0" y="0"/>
          <a:chExt cx="0" cy="0"/>
        </a:xfrm>
      </p:grpSpPr>
      <p:sp>
        <p:nvSpPr>
          <p:cNvPr id="1052937" name="Google Shape;202;p240"/>
          <p:cNvSpPr/>
          <p:nvPr/>
        </p:nvSpPr>
        <p:spPr>
          <a:xfrm>
            <a:off x="5312964" y="0"/>
            <a:ext cx="3831036" cy="5143494"/>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2938" name="Google Shape;203;p240" descr="Shape  Description automatically generated with low confidence"/>
          <p:cNvSpPr/>
          <p:nvPr/>
        </p:nvSpPr>
        <p:spPr>
          <a:xfrm>
            <a:off x="0" y="0"/>
            <a:ext cx="9144000" cy="5143500"/>
          </a:xfrm>
          <a:prstGeom prst="rect"/>
          <a:solidFill>
            <a:srgbClr val="FFFFFF"/>
          </a:solidFill>
          <a:ln>
            <a:noFill/>
          </a:ln>
        </p:spPr>
      </p:sp>
      <p:sp>
        <p:nvSpPr>
          <p:cNvPr id="1052939" name="Google Shape;204;p240"/>
          <p:cNvSpPr/>
          <p:nvPr/>
        </p:nvSpPr>
        <p:spPr>
          <a:xfrm>
            <a:off x="5302804" y="575609"/>
            <a:ext cx="143829"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2940" name="Google Shape;205;p240"/>
          <p:cNvSpPr>
            <a:spLocks noGrp="1"/>
          </p:cNvSpPr>
          <p:nvPr>
            <p:ph type="pic" idx="2"/>
          </p:nvPr>
        </p:nvSpPr>
        <p:spPr>
          <a:xfrm>
            <a:off x="-1" y="0"/>
            <a:ext cx="5312965" cy="5143494"/>
          </a:xfrm>
          <a:prstGeom prst="rect"/>
          <a:noFill/>
          <a:ln>
            <a:noFill/>
          </a:ln>
        </p:spPr>
      </p:sp>
      <p:sp>
        <p:nvSpPr>
          <p:cNvPr id="1052941" name="Google Shape;206;p240"/>
          <p:cNvSpPr txBox="1">
            <a:spLocks noGrp="1"/>
          </p:cNvSpPr>
          <p:nvPr>
            <p:ph type="title"/>
          </p:nvPr>
        </p:nvSpPr>
        <p:spPr>
          <a:xfrm>
            <a:off x="5564817" y="575609"/>
            <a:ext cx="3405248"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942" name="Google Shape;207;p240"/>
          <p:cNvSpPr txBox="1">
            <a:spLocks noGrp="1"/>
          </p:cNvSpPr>
          <p:nvPr>
            <p:ph type="body" idx="1"/>
          </p:nvPr>
        </p:nvSpPr>
        <p:spPr>
          <a:xfrm>
            <a:off x="5564818" y="1254812"/>
            <a:ext cx="3452368" cy="342894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619" name="Shape 208"/>
        <p:cNvGrpSpPr/>
        <p:nvPr/>
      </p:nvGrpSpPr>
      <p:grpSpPr>
        <a:xfrm>
          <a:off x="0" y="0"/>
          <a:ext cx="0" cy="0"/>
          <a:chOff x="0" y="0"/>
          <a:chExt cx="0" cy="0"/>
        </a:xfrm>
      </p:grpSpPr>
      <p:sp>
        <p:nvSpPr>
          <p:cNvPr id="1052421" name="Google Shape;209;p241"/>
          <p:cNvSpPr/>
          <p:nvPr/>
        </p:nvSpPr>
        <p:spPr>
          <a:xfrm>
            <a:off x="0" y="-1"/>
            <a:ext cx="4898780" cy="5143498"/>
          </a:xfrm>
          <a:prstGeom prst="rect"/>
          <a:solidFill>
            <a:srgbClr val="22366A"/>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rgbClr val="000000"/>
              </a:buClr>
              <a:buSzPts val="1400"/>
              <a:buFont typeface="Arial"/>
              <a:buNone/>
            </a:pPr>
            <a:endParaRPr b="0" cap="none" sz="1050" i="0" strike="noStrike" u="none">
              <a:solidFill>
                <a:schemeClr val="lt1"/>
              </a:solidFill>
              <a:latin typeface="Arial"/>
              <a:ea typeface="Arial"/>
              <a:cs typeface="Arial"/>
              <a:sym typeface="Arial"/>
            </a:endParaRPr>
          </a:p>
        </p:txBody>
      </p:sp>
      <p:pic>
        <p:nvPicPr>
          <p:cNvPr id="2097644" name="Google Shape;210;p241"/>
          <p:cNvPicPr preferRelativeResize="0">
            <a:picLocks/>
          </p:cNvPicPr>
          <p:nvPr/>
        </p:nvPicPr>
        <p:blipFill rotWithShape="1">
          <a:blip xmlns:r="http://schemas.openxmlformats.org/officeDocument/2006/relationships" r:embed="rId1">
            <a:alphaModFix/>
          </a:blip>
          <a:srcRect l="20639" r="24166"/>
          <a:stretch>
            <a:fillRect/>
          </a:stretch>
        </p:blipFill>
        <p:spPr>
          <a:xfrm>
            <a:off x="4885624" y="3"/>
            <a:ext cx="4258376" cy="5143498"/>
          </a:xfrm>
          <a:prstGeom prst="rect"/>
          <a:noFill/>
          <a:ln>
            <a:noFill/>
          </a:ln>
        </p:spPr>
      </p:pic>
      <p:pic>
        <p:nvPicPr>
          <p:cNvPr id="2097645" name="Google Shape;211;p241"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52422" name="Google Shape;212;p241"/>
          <p:cNvSpPr/>
          <p:nvPr/>
        </p:nvSpPr>
        <p:spPr>
          <a:xfrm>
            <a:off x="0" y="378373"/>
            <a:ext cx="3866493" cy="461141"/>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a:buNone/>
            </a:pPr>
            <a:endParaRPr b="0" cap="none" sz="1013" i="0" strike="noStrike" u="none">
              <a:solidFill>
                <a:schemeClr val="lt1"/>
              </a:solidFill>
              <a:latin typeface="Calibri"/>
              <a:ea typeface="Calibri"/>
              <a:cs typeface="Calibri"/>
              <a:sym typeface="Calibri"/>
            </a:endParaRPr>
          </a:p>
        </p:txBody>
      </p:sp>
      <p:sp>
        <p:nvSpPr>
          <p:cNvPr id="1052423" name="Google Shape;213;p241"/>
          <p:cNvSpPr txBox="1">
            <a:spLocks noGrp="1"/>
          </p:cNvSpPr>
          <p:nvPr>
            <p:ph type="title"/>
          </p:nvPr>
        </p:nvSpPr>
        <p:spPr>
          <a:xfrm>
            <a:off x="144711" y="436897"/>
            <a:ext cx="3421450" cy="344091"/>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424" name="Google Shape;214;p241"/>
          <p:cNvSpPr txBox="1">
            <a:spLocks noGrp="1"/>
          </p:cNvSpPr>
          <p:nvPr>
            <p:ph type="body" idx="1"/>
          </p:nvPr>
        </p:nvSpPr>
        <p:spPr>
          <a:xfrm>
            <a:off x="144711" y="1422475"/>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425" name="Google Shape;215;p241"/>
          <p:cNvSpPr txBox="1">
            <a:spLocks noGrp="1"/>
          </p:cNvSpPr>
          <p:nvPr>
            <p:ph type="body" idx="2"/>
          </p:nvPr>
        </p:nvSpPr>
        <p:spPr>
          <a:xfrm>
            <a:off x="144711" y="954389"/>
            <a:ext cx="4343206" cy="358011"/>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lt1"/>
              </a:buClr>
              <a:buSzPts val="1500"/>
              <a:buFont typeface="Arial"/>
              <a:buAutoNum type="alphaUcPeriod"/>
              <a:defRPr b="1" cap="none" sz="15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813" name="Shape 216"/>
        <p:cNvGrpSpPr/>
        <p:nvPr/>
      </p:nvGrpSpPr>
      <p:grpSpPr>
        <a:xfrm>
          <a:off x="0" y="0"/>
          <a:ext cx="0" cy="0"/>
          <a:chOff x="0" y="0"/>
          <a:chExt cx="0" cy="0"/>
        </a:xfrm>
      </p:grpSpPr>
      <p:grpSp>
        <p:nvGrpSpPr>
          <p:cNvPr id="1814" name="Google Shape;217;p242"/>
          <p:cNvGrpSpPr/>
          <p:nvPr/>
        </p:nvGrpSpPr>
        <p:grpSpPr>
          <a:xfrm>
            <a:off x="2494464" y="494214"/>
            <a:ext cx="4155074" cy="4155073"/>
            <a:chOff x="2119794" y="-36836"/>
            <a:chExt cx="5217173" cy="5217173"/>
          </a:xfrm>
        </p:grpSpPr>
        <p:sp>
          <p:nvSpPr>
            <p:cNvPr id="1053119" name="Google Shape;218;p242"/>
            <p:cNvSpPr/>
            <p:nvPr/>
          </p:nvSpPr>
          <p:spPr>
            <a:xfrm rot="-10121413">
              <a:off x="5995473" y="1510692"/>
              <a:ext cx="1065477" cy="452456"/>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3120" name="Google Shape;219;p242"/>
            <p:cNvSpPr/>
            <p:nvPr/>
          </p:nvSpPr>
          <p:spPr>
            <a:xfrm rot="1811965">
              <a:off x="2648325" y="3118285"/>
              <a:ext cx="827384" cy="452456"/>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nvGrpSpPr>
            <p:cNvPr id="1815" name="Google Shape;220;p242"/>
            <p:cNvGrpSpPr/>
            <p:nvPr/>
          </p:nvGrpSpPr>
          <p:grpSpPr>
            <a:xfrm>
              <a:off x="2119794" y="-36836"/>
              <a:ext cx="5217173" cy="5217173"/>
              <a:chOff x="2334961" y="334711"/>
              <a:chExt cx="4626477" cy="4626477"/>
            </a:xfrm>
          </p:grpSpPr>
          <p:grpSp>
            <p:nvGrpSpPr>
              <p:cNvPr id="1816" name="Google Shape;221;p242"/>
              <p:cNvGrpSpPr/>
              <p:nvPr/>
            </p:nvGrpSpPr>
            <p:grpSpPr>
              <a:xfrm>
                <a:off x="2334961" y="334711"/>
                <a:ext cx="4626477" cy="4626477"/>
                <a:chOff x="2334961" y="334711"/>
                <a:chExt cx="4626477" cy="4626477"/>
              </a:xfrm>
            </p:grpSpPr>
            <p:sp>
              <p:nvSpPr>
                <p:cNvPr id="1053121" name="Google Shape;222;p242"/>
                <p:cNvSpPr/>
                <p:nvPr/>
              </p:nvSpPr>
              <p:spPr>
                <a:xfrm>
                  <a:off x="2978950" y="978700"/>
                  <a:ext cx="3338500" cy="33385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3122"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3123"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53124" name="Google Shape;225;p242"/>
              <p:cNvSpPr/>
              <p:nvPr/>
            </p:nvSpPr>
            <p:spPr>
              <a:xfrm>
                <a:off x="3154305" y="1154055"/>
                <a:ext cx="2987791" cy="2987791"/>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53125" name="Google Shape;226;p242"/>
            <p:cNvSpPr/>
            <p:nvPr/>
          </p:nvSpPr>
          <p:spPr>
            <a:xfrm>
              <a:off x="2361789" y="1620202"/>
              <a:ext cx="4733182" cy="1903095"/>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sp>
        <p:nvSpPr>
          <p:cNvPr id="1053126" name="Google Shape;227;p242"/>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137" name="Shape 304"/>
        <p:cNvGrpSpPr/>
        <p:nvPr/>
      </p:nvGrpSpPr>
      <p:grpSpPr>
        <a:xfrm>
          <a:off x="0" y="0"/>
          <a:ext cx="0" cy="0"/>
          <a:chOff x="0" y="0"/>
          <a:chExt cx="0" cy="0"/>
        </a:xfrm>
      </p:grpSpPr>
      <p:pic>
        <p:nvPicPr>
          <p:cNvPr id="2097451" name="Google Shape;305;p250"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50800" name="Google Shape;306;p250"/>
          <p:cNvSpPr/>
          <p:nvPr/>
        </p:nvSpPr>
        <p:spPr>
          <a:xfrm>
            <a:off x="496108" y="1739452"/>
            <a:ext cx="840827" cy="1856806"/>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50801" name="Google Shape;307;p250"/>
          <p:cNvSpPr/>
          <p:nvPr/>
        </p:nvSpPr>
        <p:spPr>
          <a:xfrm>
            <a:off x="919659"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dk1"/>
              </a:solidFill>
              <a:latin typeface="Public Sans"/>
              <a:ea typeface="Public Sans"/>
              <a:cs typeface="Public Sans"/>
              <a:sym typeface="Public Sans"/>
            </a:endParaRPr>
          </a:p>
        </p:txBody>
      </p:sp>
      <p:sp>
        <p:nvSpPr>
          <p:cNvPr id="1050802" name="Google Shape;308;p250"/>
          <p:cNvSpPr txBox="1"/>
          <p:nvPr/>
        </p:nvSpPr>
        <p:spPr>
          <a:xfrm>
            <a:off x="488252" y="2498578"/>
            <a:ext cx="449772" cy="370799"/>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50803" name="Google Shape;309;p250"/>
          <p:cNvSpPr txBox="1"/>
          <p:nvPr>
            <p:ph type="body" idx="1"/>
          </p:nvPr>
        </p:nvSpPr>
        <p:spPr>
          <a:xfrm>
            <a:off x="1086864"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804" name="Google Shape;310;p250"/>
          <p:cNvSpPr/>
          <p:nvPr/>
        </p:nvSpPr>
        <p:spPr>
          <a:xfrm>
            <a:off x="3465552" y="1739452"/>
            <a:ext cx="840827" cy="1856806"/>
          </a:xfrm>
          <a:prstGeom prst="roundRect">
            <a:avLst>
              <a:gd name="adj" fmla="val 11078"/>
            </a:avLst>
          </a:prstGeom>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50805" name="Google Shape;311;p250"/>
          <p:cNvSpPr/>
          <p:nvPr/>
        </p:nvSpPr>
        <p:spPr>
          <a:xfrm>
            <a:off x="3889103"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dk1"/>
              </a:solidFill>
              <a:latin typeface="Public Sans"/>
              <a:ea typeface="Public Sans"/>
              <a:cs typeface="Public Sans"/>
              <a:sym typeface="Public Sans"/>
            </a:endParaRPr>
          </a:p>
        </p:txBody>
      </p:sp>
      <p:sp>
        <p:nvSpPr>
          <p:cNvPr id="1050806" name="Google Shape;312;p250"/>
          <p:cNvSpPr txBox="1"/>
          <p:nvPr/>
        </p:nvSpPr>
        <p:spPr>
          <a:xfrm>
            <a:off x="3457696" y="2498578"/>
            <a:ext cx="449772" cy="370799"/>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50807" name="Google Shape;313;p250"/>
          <p:cNvSpPr txBox="1"/>
          <p:nvPr>
            <p:ph type="body" idx="2"/>
          </p:nvPr>
        </p:nvSpPr>
        <p:spPr>
          <a:xfrm>
            <a:off x="4056308"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808" name="Google Shape;314;p250"/>
          <p:cNvSpPr/>
          <p:nvPr/>
        </p:nvSpPr>
        <p:spPr>
          <a:xfrm>
            <a:off x="6434995" y="1739452"/>
            <a:ext cx="840827" cy="1856806"/>
          </a:xfrm>
          <a:prstGeom prst="roundRect">
            <a:avLst>
              <a:gd name="adj" fmla="val 11078"/>
            </a:avLst>
          </a:prstGeom>
          <a:solidFill>
            <a:srgbClr val="E094A0"/>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50809" name="Google Shape;315;p250"/>
          <p:cNvSpPr/>
          <p:nvPr/>
        </p:nvSpPr>
        <p:spPr>
          <a:xfrm>
            <a:off x="6858546"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dk1"/>
              </a:solidFill>
              <a:latin typeface="Public Sans"/>
              <a:ea typeface="Public Sans"/>
              <a:cs typeface="Public Sans"/>
              <a:sym typeface="Public Sans"/>
            </a:endParaRPr>
          </a:p>
        </p:txBody>
      </p:sp>
      <p:sp>
        <p:nvSpPr>
          <p:cNvPr id="1050810" name="Google Shape;316;p250"/>
          <p:cNvSpPr txBox="1"/>
          <p:nvPr/>
        </p:nvSpPr>
        <p:spPr>
          <a:xfrm>
            <a:off x="6427139" y="2498578"/>
            <a:ext cx="449772" cy="370799"/>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1" lang="en-US" strike="noStrike" u="none">
                <a:solidFill>
                  <a:schemeClr val="lt1"/>
                </a:solidFill>
                <a:latin typeface="Public Sans"/>
                <a:ea typeface="Public Sans"/>
                <a:cs typeface="Public Sans"/>
                <a:sym typeface="Public Sans"/>
              </a:rPr>
              <a:t>3</a:t>
            </a:r>
            <a:endParaRPr b="0" cap="none" sz="1600" i="1" strike="noStrike" u="none">
              <a:solidFill>
                <a:schemeClr val="lt1"/>
              </a:solidFill>
              <a:latin typeface="Public Sans"/>
              <a:ea typeface="Public Sans"/>
              <a:cs typeface="Public Sans"/>
              <a:sym typeface="Public Sans"/>
            </a:endParaRPr>
          </a:p>
        </p:txBody>
      </p:sp>
      <p:sp>
        <p:nvSpPr>
          <p:cNvPr id="1050811" name="Google Shape;317;p250"/>
          <p:cNvSpPr txBox="1"/>
          <p:nvPr>
            <p:ph type="body" idx="3"/>
          </p:nvPr>
        </p:nvSpPr>
        <p:spPr>
          <a:xfrm>
            <a:off x="7025751"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812" name="Google Shape;318;p250"/>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813" name="Google Shape;319;p25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795" name="Shape 228"/>
        <p:cNvGrpSpPr/>
        <p:nvPr/>
      </p:nvGrpSpPr>
      <p:grpSpPr>
        <a:xfrm>
          <a:off x="0" y="0"/>
          <a:ext cx="0" cy="0"/>
          <a:chOff x="0" y="0"/>
          <a:chExt cx="0" cy="0"/>
        </a:xfrm>
      </p:grpSpPr>
      <p:grpSp>
        <p:nvGrpSpPr>
          <p:cNvPr id="1796" name="Google Shape;229;p243"/>
          <p:cNvGrpSpPr/>
          <p:nvPr/>
        </p:nvGrpSpPr>
        <p:grpSpPr>
          <a:xfrm>
            <a:off x="2494465" y="494214"/>
            <a:ext cx="4155072" cy="4155073"/>
            <a:chOff x="2119794" y="-36836"/>
            <a:chExt cx="5217173" cy="5217173"/>
          </a:xfrm>
        </p:grpSpPr>
        <p:sp>
          <p:nvSpPr>
            <p:cNvPr id="1053062" name="Google Shape;230;p243"/>
            <p:cNvSpPr/>
            <p:nvPr/>
          </p:nvSpPr>
          <p:spPr>
            <a:xfrm rot="-10121413">
              <a:off x="5995473" y="1510692"/>
              <a:ext cx="1065477" cy="452456"/>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3063" name="Google Shape;231;p243"/>
            <p:cNvSpPr/>
            <p:nvPr/>
          </p:nvSpPr>
          <p:spPr>
            <a:xfrm rot="1811965">
              <a:off x="2648325" y="3118285"/>
              <a:ext cx="827384" cy="452456"/>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1797" name="Google Shape;232;p243"/>
            <p:cNvGrpSpPr/>
            <p:nvPr/>
          </p:nvGrpSpPr>
          <p:grpSpPr>
            <a:xfrm>
              <a:off x="2119794" y="-36836"/>
              <a:ext cx="5217173" cy="5217173"/>
              <a:chOff x="2334961" y="334711"/>
              <a:chExt cx="4626477" cy="4626477"/>
            </a:xfrm>
          </p:grpSpPr>
          <p:grpSp>
            <p:nvGrpSpPr>
              <p:cNvPr id="1798" name="Google Shape;233;p243"/>
              <p:cNvGrpSpPr/>
              <p:nvPr/>
            </p:nvGrpSpPr>
            <p:grpSpPr>
              <a:xfrm>
                <a:off x="2334961" y="334711"/>
                <a:ext cx="4626477" cy="4626477"/>
                <a:chOff x="2334961" y="334711"/>
                <a:chExt cx="4626477" cy="4626477"/>
              </a:xfrm>
            </p:grpSpPr>
            <p:sp>
              <p:nvSpPr>
                <p:cNvPr id="1053064" name="Google Shape;234;p243"/>
                <p:cNvSpPr/>
                <p:nvPr/>
              </p:nvSpPr>
              <p:spPr>
                <a:xfrm>
                  <a:off x="2978950" y="978700"/>
                  <a:ext cx="3338500" cy="33385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306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306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53067" name="Google Shape;237;p243"/>
              <p:cNvSpPr/>
              <p:nvPr/>
            </p:nvSpPr>
            <p:spPr>
              <a:xfrm>
                <a:off x="3154305" y="1154055"/>
                <a:ext cx="2987791" cy="2987791"/>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53068" name="Google Shape;238;p243"/>
            <p:cNvSpPr/>
            <p:nvPr/>
          </p:nvSpPr>
          <p:spPr>
            <a:xfrm>
              <a:off x="2361789" y="1620202"/>
              <a:ext cx="4733182" cy="1903095"/>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53069" name="Google Shape;239;p243"/>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785" name="Shape 240"/>
        <p:cNvGrpSpPr/>
        <p:nvPr/>
      </p:nvGrpSpPr>
      <p:grpSpPr>
        <a:xfrm>
          <a:off x="0" y="0"/>
          <a:ext cx="0" cy="0"/>
          <a:chOff x="0" y="0"/>
          <a:chExt cx="0" cy="0"/>
        </a:xfrm>
      </p:grpSpPr>
      <p:pic>
        <p:nvPicPr>
          <p:cNvPr id="2097735" name="Google Shape;241;p244"/>
          <p:cNvPicPr preferRelativeResize="0">
            <a:picLocks/>
          </p:cNvPicPr>
          <p:nvPr/>
        </p:nvPicPr>
        <p:blipFill rotWithShape="1">
          <a:blip xmlns:r="http://schemas.openxmlformats.org/officeDocument/2006/relationships" r:embed="rId1">
            <a:alphaModFix/>
          </a:blip>
          <a:srcRect/>
          <a:stretch>
            <a:fillRect/>
          </a:stretch>
        </p:blipFill>
        <p:spPr>
          <a:xfrm>
            <a:off x="2924496" y="901633"/>
            <a:ext cx="3295009" cy="3449032"/>
          </a:xfrm>
          <a:prstGeom prst="rect"/>
          <a:noFill/>
          <a:ln>
            <a:noFill/>
          </a:ln>
        </p:spPr>
      </p:pic>
      <p:sp>
        <p:nvSpPr>
          <p:cNvPr id="1052998" name="Google Shape;242;p244"/>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618" name="Shape 243"/>
        <p:cNvGrpSpPr/>
        <p:nvPr/>
      </p:nvGrpSpPr>
      <p:grpSpPr>
        <a:xfrm>
          <a:off x="0" y="0"/>
          <a:ext cx="0" cy="0"/>
          <a:chOff x="0" y="0"/>
          <a:chExt cx="0" cy="0"/>
        </a:xfrm>
      </p:grpSpPr>
      <p:pic>
        <p:nvPicPr>
          <p:cNvPr id="2097643" name="Google Shape;244;p245"/>
          <p:cNvPicPr preferRelativeResize="0">
            <a:picLocks/>
          </p:cNvPicPr>
          <p:nvPr/>
        </p:nvPicPr>
        <p:blipFill rotWithShape="1">
          <a:blip xmlns:r="http://schemas.openxmlformats.org/officeDocument/2006/relationships" r:embed="rId1">
            <a:alphaModFix/>
          </a:blip>
          <a:srcRect/>
          <a:stretch>
            <a:fillRect/>
          </a:stretch>
        </p:blipFill>
        <p:spPr>
          <a:xfrm>
            <a:off x="2555408" y="637575"/>
            <a:ext cx="4004832" cy="4042613"/>
          </a:xfrm>
          <a:prstGeom prst="rect"/>
          <a:noFill/>
          <a:ln>
            <a:noFill/>
          </a:ln>
        </p:spPr>
      </p:pic>
      <p:sp>
        <p:nvSpPr>
          <p:cNvPr id="1052420" name="Google Shape;245;p245"/>
          <p:cNvSpPr txBox="1">
            <a:spLocks noGrp="1"/>
          </p:cNvSpPr>
          <p:nvPr>
            <p:ph type="body" idx="1"/>
          </p:nvPr>
        </p:nvSpPr>
        <p:spPr>
          <a:xfrm>
            <a:off x="3028189"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754" name="Shape 246"/>
        <p:cNvGrpSpPr/>
        <p:nvPr/>
      </p:nvGrpSpPr>
      <p:grpSpPr>
        <a:xfrm>
          <a:off x="0" y="0"/>
          <a:ext cx="0" cy="0"/>
          <a:chOff x="0" y="0"/>
          <a:chExt cx="0" cy="0"/>
        </a:xfrm>
      </p:grpSpPr>
      <p:pic>
        <p:nvPicPr>
          <p:cNvPr id="2097720" name="Google Shape;247;p246" descr="Icon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2360040" y="277448"/>
            <a:ext cx="4422039" cy="4588604"/>
          </a:xfrm>
          <a:prstGeom prst="rect"/>
          <a:noFill/>
          <a:ln>
            <a:noFill/>
          </a:ln>
        </p:spPr>
      </p:pic>
      <p:sp>
        <p:nvSpPr>
          <p:cNvPr id="1052899" name="Google Shape;248;p246"/>
          <p:cNvSpPr txBox="1">
            <a:spLocks noGrp="1"/>
          </p:cNvSpPr>
          <p:nvPr>
            <p:ph type="body" idx="1"/>
          </p:nvPr>
        </p:nvSpPr>
        <p:spPr>
          <a:xfrm>
            <a:off x="3117397" y="2666490"/>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900" name="Google Shape;249;p246"/>
          <p:cNvSpPr txBox="1">
            <a:spLocks noGrp="1"/>
          </p:cNvSpPr>
          <p:nvPr>
            <p:ph type="body" idx="2"/>
          </p:nvPr>
        </p:nvSpPr>
        <p:spPr>
          <a:xfrm>
            <a:off x="2894151" y="1477631"/>
            <a:ext cx="1510581" cy="507286"/>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2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581" name="Shape 250"/>
        <p:cNvGrpSpPr/>
        <p:nvPr/>
      </p:nvGrpSpPr>
      <p:grpSpPr>
        <a:xfrm>
          <a:off x="0" y="0"/>
          <a:ext cx="0" cy="0"/>
          <a:chOff x="0" y="0"/>
          <a:chExt cx="0" cy="0"/>
        </a:xfrm>
      </p:grpSpPr>
      <p:pic>
        <p:nvPicPr>
          <p:cNvPr id="2097632" name="Google Shape;251;p24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2246" name="Google Shape;252;p247"/>
          <p:cNvSpPr/>
          <p:nvPr/>
        </p:nvSpPr>
        <p:spPr>
          <a:xfrm>
            <a:off x="496108" y="1739452"/>
            <a:ext cx="840827" cy="1856806"/>
          </a:xfrm>
          <a:prstGeom prst="roundRect">
            <a:avLst>
              <a:gd name="adj" fmla="val 11078"/>
            </a:avLst>
          </a:pr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2247" name="Google Shape;253;p247"/>
          <p:cNvSpPr/>
          <p:nvPr/>
        </p:nvSpPr>
        <p:spPr>
          <a:xfrm>
            <a:off x="919659"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52248" name="Google Shape;254;p247"/>
          <p:cNvSpPr txBox="1"/>
          <p:nvPr/>
        </p:nvSpPr>
        <p:spPr>
          <a:xfrm>
            <a:off x="488252" y="2498578"/>
            <a:ext cx="449772" cy="370799"/>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52249" name="Google Shape;255;p247"/>
          <p:cNvSpPr/>
          <p:nvPr/>
        </p:nvSpPr>
        <p:spPr>
          <a:xfrm>
            <a:off x="4949846" y="1739452"/>
            <a:ext cx="840827" cy="1856806"/>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2250" name="Google Shape;256;p247"/>
          <p:cNvSpPr/>
          <p:nvPr/>
        </p:nvSpPr>
        <p:spPr>
          <a:xfrm>
            <a:off x="5373397"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52251" name="Google Shape;257;p247"/>
          <p:cNvSpPr txBox="1"/>
          <p:nvPr/>
        </p:nvSpPr>
        <p:spPr>
          <a:xfrm>
            <a:off x="4941990" y="2498578"/>
            <a:ext cx="449772" cy="370799"/>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52252" name="Google Shape;258;p247"/>
          <p:cNvSpPr txBox="1">
            <a:spLocks noGrp="1"/>
          </p:cNvSpPr>
          <p:nvPr>
            <p:ph type="body" idx="1"/>
          </p:nvPr>
        </p:nvSpPr>
        <p:spPr>
          <a:xfrm>
            <a:off x="1086864"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253" name="Google Shape;259;p247"/>
          <p:cNvSpPr txBox="1">
            <a:spLocks noGrp="1"/>
          </p:cNvSpPr>
          <p:nvPr>
            <p:ph type="body" idx="2"/>
          </p:nvPr>
        </p:nvSpPr>
        <p:spPr>
          <a:xfrm>
            <a:off x="5540602"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254" name="Google Shape;260;p24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255" name="Google Shape;261;p24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860" name="Shape 262"/>
        <p:cNvGrpSpPr/>
        <p:nvPr/>
      </p:nvGrpSpPr>
      <p:grpSpPr>
        <a:xfrm>
          <a:off x="0" y="0"/>
          <a:ext cx="0" cy="0"/>
          <a:chOff x="0" y="0"/>
          <a:chExt cx="0" cy="0"/>
        </a:xfrm>
      </p:grpSpPr>
      <p:pic>
        <p:nvPicPr>
          <p:cNvPr id="2097764" name="Google Shape;263;p24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3278" name="Google Shape;264;p248"/>
          <p:cNvSpPr/>
          <p:nvPr/>
        </p:nvSpPr>
        <p:spPr>
          <a:xfrm>
            <a:off x="496108" y="1739452"/>
            <a:ext cx="840827" cy="1856806"/>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3279" name="Google Shape;265;p248"/>
          <p:cNvSpPr/>
          <p:nvPr/>
        </p:nvSpPr>
        <p:spPr>
          <a:xfrm>
            <a:off x="919659"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53280" name="Google Shape;266;p248"/>
          <p:cNvSpPr txBox="1"/>
          <p:nvPr/>
        </p:nvSpPr>
        <p:spPr>
          <a:xfrm>
            <a:off x="488252" y="2498578"/>
            <a:ext cx="449772" cy="370799"/>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53281" name="Google Shape;267;p248"/>
          <p:cNvSpPr/>
          <p:nvPr/>
        </p:nvSpPr>
        <p:spPr>
          <a:xfrm>
            <a:off x="4949846" y="1739452"/>
            <a:ext cx="840827" cy="1856806"/>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3282" name="Google Shape;268;p248"/>
          <p:cNvSpPr/>
          <p:nvPr/>
        </p:nvSpPr>
        <p:spPr>
          <a:xfrm>
            <a:off x="5373397"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53283" name="Google Shape;269;p248"/>
          <p:cNvSpPr txBox="1"/>
          <p:nvPr/>
        </p:nvSpPr>
        <p:spPr>
          <a:xfrm>
            <a:off x="4941990" y="2498578"/>
            <a:ext cx="449772" cy="370799"/>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53284" name="Google Shape;270;p248"/>
          <p:cNvSpPr txBox="1">
            <a:spLocks noGrp="1"/>
          </p:cNvSpPr>
          <p:nvPr>
            <p:ph type="body" idx="1"/>
          </p:nvPr>
        </p:nvSpPr>
        <p:spPr>
          <a:xfrm>
            <a:off x="1086864"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285" name="Google Shape;271;p248"/>
          <p:cNvSpPr txBox="1">
            <a:spLocks noGrp="1"/>
          </p:cNvSpPr>
          <p:nvPr>
            <p:ph type="body" idx="2"/>
          </p:nvPr>
        </p:nvSpPr>
        <p:spPr>
          <a:xfrm>
            <a:off x="5540602"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286" name="Google Shape;272;p24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3287" name="Google Shape;273;p24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691" name="Shape 274"/>
        <p:cNvGrpSpPr/>
        <p:nvPr/>
      </p:nvGrpSpPr>
      <p:grpSpPr>
        <a:xfrm>
          <a:off x="0" y="0"/>
          <a:ext cx="0" cy="0"/>
          <a:chOff x="0" y="0"/>
          <a:chExt cx="0" cy="0"/>
        </a:xfrm>
      </p:grpSpPr>
      <p:pic>
        <p:nvPicPr>
          <p:cNvPr id="2097695" name="Google Shape;275;p24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cxnSp>
        <p:nvCxnSpPr>
          <p:cNvPr id="3146244" name="Google Shape;276;p249"/>
          <p:cNvCxnSpPr>
            <a:cxnSpLocks/>
          </p:cNvCxnSpPr>
          <p:nvPr/>
        </p:nvCxnSpPr>
        <p:spPr>
          <a:xfrm rot="10800000" flipH="1">
            <a:off x="0" y="2140588"/>
            <a:ext cx="9143999" cy="1"/>
          </a:xfrm>
          <a:prstGeom prst="straightConnector1"/>
          <a:noFill/>
          <a:ln w="9525" cap="flat" cmpd="sng">
            <a:solidFill>
              <a:srgbClr val="D8D8D8"/>
            </a:solidFill>
            <a:prstDash val="solid"/>
            <a:round/>
            <a:headEnd type="none" w="sm" len="sm"/>
            <a:tailEnd type="none" w="sm" len="sm"/>
          </a:ln>
        </p:spPr>
      </p:cxnSp>
      <p:grpSp>
        <p:nvGrpSpPr>
          <p:cNvPr id="1692" name="Google Shape;277;p249"/>
          <p:cNvGrpSpPr/>
          <p:nvPr/>
        </p:nvGrpSpPr>
        <p:grpSpPr>
          <a:xfrm>
            <a:off x="2257341" y="1861278"/>
            <a:ext cx="560368" cy="825149"/>
            <a:chOff x="2257341" y="1871217"/>
            <a:chExt cx="560368" cy="825149"/>
          </a:xfrm>
        </p:grpSpPr>
        <p:sp>
          <p:nvSpPr>
            <p:cNvPr id="1052700" name="Google Shape;278;p249"/>
            <p:cNvSpPr/>
            <p:nvPr/>
          </p:nvSpPr>
          <p:spPr>
            <a:xfrm rot="2700000">
              <a:off x="2339405" y="1953281"/>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701" name="Google Shape;279;p249"/>
            <p:cNvSpPr/>
            <p:nvPr/>
          </p:nvSpPr>
          <p:spPr>
            <a:xfrm rot="2700000">
              <a:off x="2339405" y="2218062"/>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cxnSp>
          <p:nvCxnSpPr>
            <p:cNvPr id="3146245" name="Google Shape;280;p249"/>
            <p:cNvCxnSpPr>
              <a:cxnSpLocks/>
            </p:cNvCxnSpPr>
            <p:nvPr/>
          </p:nvCxnSpPr>
          <p:spPr>
            <a:xfrm>
              <a:off x="2537525" y="2088797"/>
              <a:ext cx="0" cy="548435"/>
            </a:xfrm>
            <a:prstGeom prst="straightConnector1"/>
            <a:noFill/>
            <a:ln w="9525" cap="flat" cmpd="sng">
              <a:solidFill>
                <a:srgbClr val="D8D8D8"/>
              </a:solidFill>
              <a:prstDash val="solid"/>
              <a:round/>
              <a:headEnd type="none" w="sm" len="sm"/>
              <a:tailEnd type="triangle" w="med" len="med"/>
            </a:ln>
          </p:spPr>
        </p:cxnSp>
        <p:sp>
          <p:nvSpPr>
            <p:cNvPr id="1052702" name="Google Shape;281;p249"/>
            <p:cNvSpPr/>
            <p:nvPr/>
          </p:nvSpPr>
          <p:spPr>
            <a:xfrm rot="2700000">
              <a:off x="2416331" y="2138998"/>
              <a:ext cx="242388" cy="242388"/>
            </a:xfrm>
            <a:prstGeom prst="rect"/>
            <a:solidFill>
              <a:srgbClr val="8DA2DB"/>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693" name="Google Shape;282;p249"/>
          <p:cNvGrpSpPr/>
          <p:nvPr/>
        </p:nvGrpSpPr>
        <p:grpSpPr>
          <a:xfrm>
            <a:off x="6326292" y="1861278"/>
            <a:ext cx="560368" cy="825149"/>
            <a:chOff x="6326292" y="1871217"/>
            <a:chExt cx="560368" cy="825149"/>
          </a:xfrm>
        </p:grpSpPr>
        <p:sp>
          <p:nvSpPr>
            <p:cNvPr id="1052703" name="Google Shape;283;p249"/>
            <p:cNvSpPr/>
            <p:nvPr/>
          </p:nvSpPr>
          <p:spPr>
            <a:xfrm rot="2700000">
              <a:off x="6408356" y="1953281"/>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704" name="Google Shape;284;p249"/>
            <p:cNvSpPr/>
            <p:nvPr/>
          </p:nvSpPr>
          <p:spPr>
            <a:xfrm rot="2700000">
              <a:off x="6408356" y="2218062"/>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cxnSp>
          <p:nvCxnSpPr>
            <p:cNvPr id="3146246" name="Google Shape;285;p249"/>
            <p:cNvCxnSpPr>
              <a:cxnSpLocks/>
            </p:cNvCxnSpPr>
            <p:nvPr/>
          </p:nvCxnSpPr>
          <p:spPr>
            <a:xfrm>
              <a:off x="6606476" y="2088797"/>
              <a:ext cx="0" cy="548435"/>
            </a:xfrm>
            <a:prstGeom prst="straightConnector1"/>
            <a:noFill/>
            <a:ln w="9525" cap="flat" cmpd="sng">
              <a:solidFill>
                <a:srgbClr val="D8D8D8"/>
              </a:solidFill>
              <a:prstDash val="solid"/>
              <a:round/>
              <a:headEnd type="none" w="sm" len="sm"/>
              <a:tailEnd type="triangle" w="med" len="med"/>
            </a:ln>
          </p:spPr>
        </p:cxnSp>
        <p:sp>
          <p:nvSpPr>
            <p:cNvPr id="1052705" name="Google Shape;286;p249"/>
            <p:cNvSpPr/>
            <p:nvPr/>
          </p:nvSpPr>
          <p:spPr>
            <a:xfrm rot="2700000">
              <a:off x="6485282" y="2138998"/>
              <a:ext cx="242388" cy="242388"/>
            </a:xfrm>
            <a:prstGeom prst="rect"/>
            <a:solidFill>
              <a:srgbClr val="EAD1AA"/>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52706" name="Google Shape;287;p249"/>
          <p:cNvSpPr txBox="1">
            <a:spLocks noGrp="1"/>
          </p:cNvSpPr>
          <p:nvPr>
            <p:ph type="body" idx="1"/>
          </p:nvPr>
        </p:nvSpPr>
        <p:spPr>
          <a:xfrm>
            <a:off x="1082922" y="2812006"/>
            <a:ext cx="2909207"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707" name="Google Shape;288;p249"/>
          <p:cNvSpPr txBox="1">
            <a:spLocks noGrp="1"/>
          </p:cNvSpPr>
          <p:nvPr>
            <p:ph type="body" idx="2"/>
          </p:nvPr>
        </p:nvSpPr>
        <p:spPr>
          <a:xfrm>
            <a:off x="5151872" y="2812006"/>
            <a:ext cx="2909207"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708" name="Google Shape;289;p249"/>
          <p:cNvSpPr txBox="1">
            <a:spLocks noGrp="1"/>
          </p:cNvSpPr>
          <p:nvPr>
            <p:ph type="body" idx="3"/>
          </p:nvPr>
        </p:nvSpPr>
        <p:spPr>
          <a:xfrm>
            <a:off x="1082922" y="3207931"/>
            <a:ext cx="2909207" cy="93043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709" name="Google Shape;290;p249"/>
          <p:cNvSpPr txBox="1">
            <a:spLocks noGrp="1"/>
          </p:cNvSpPr>
          <p:nvPr>
            <p:ph type="body" idx="4"/>
          </p:nvPr>
        </p:nvSpPr>
        <p:spPr>
          <a:xfrm>
            <a:off x="5151872" y="3207931"/>
            <a:ext cx="2909207" cy="93043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710" name="Google Shape;291;p24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711" name="Google Shape;292;p24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821" name="Shape 293"/>
        <p:cNvGrpSpPr/>
        <p:nvPr/>
      </p:nvGrpSpPr>
      <p:grpSpPr>
        <a:xfrm>
          <a:off x="0" y="0"/>
          <a:ext cx="0" cy="0"/>
          <a:chOff x="0" y="0"/>
          <a:chExt cx="0" cy="0"/>
        </a:xfrm>
      </p:grpSpPr>
      <p:pic>
        <p:nvPicPr>
          <p:cNvPr id="2097751" name="Google Shape;294;p25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3129" name="Google Shape;295;p250"/>
          <p:cNvSpPr/>
          <p:nvPr/>
        </p:nvSpPr>
        <p:spPr>
          <a:xfrm>
            <a:off x="496108" y="1739452"/>
            <a:ext cx="840827" cy="1856806"/>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3130" name="Google Shape;296;p250"/>
          <p:cNvSpPr/>
          <p:nvPr/>
        </p:nvSpPr>
        <p:spPr>
          <a:xfrm>
            <a:off x="919659"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53131" name="Google Shape;297;p250"/>
          <p:cNvSpPr txBox="1"/>
          <p:nvPr/>
        </p:nvSpPr>
        <p:spPr>
          <a:xfrm>
            <a:off x="488252" y="2498578"/>
            <a:ext cx="449772" cy="370799"/>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53132" name="Google Shape;298;p250"/>
          <p:cNvSpPr txBox="1">
            <a:spLocks noGrp="1"/>
          </p:cNvSpPr>
          <p:nvPr>
            <p:ph type="body" idx="1"/>
          </p:nvPr>
        </p:nvSpPr>
        <p:spPr>
          <a:xfrm>
            <a:off x="1086864"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133" name="Google Shape;299;p250"/>
          <p:cNvSpPr/>
          <p:nvPr/>
        </p:nvSpPr>
        <p:spPr>
          <a:xfrm>
            <a:off x="3465552" y="1739452"/>
            <a:ext cx="840827" cy="1856806"/>
          </a:xfrm>
          <a:prstGeom prst="roundRect">
            <a:avLst>
              <a:gd name="adj" fmla="val 11078"/>
            </a:avLst>
          </a:prstGeom>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3134" name="Google Shape;300;p250"/>
          <p:cNvSpPr/>
          <p:nvPr/>
        </p:nvSpPr>
        <p:spPr>
          <a:xfrm>
            <a:off x="3889103"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53135" name="Google Shape;301;p250"/>
          <p:cNvSpPr txBox="1"/>
          <p:nvPr/>
        </p:nvSpPr>
        <p:spPr>
          <a:xfrm>
            <a:off x="3457696" y="2498578"/>
            <a:ext cx="449772" cy="370799"/>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53136" name="Google Shape;302;p250"/>
          <p:cNvSpPr txBox="1">
            <a:spLocks noGrp="1"/>
          </p:cNvSpPr>
          <p:nvPr>
            <p:ph type="body" idx="2"/>
          </p:nvPr>
        </p:nvSpPr>
        <p:spPr>
          <a:xfrm>
            <a:off x="4056308"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137" name="Google Shape;303;p250"/>
          <p:cNvSpPr/>
          <p:nvPr/>
        </p:nvSpPr>
        <p:spPr>
          <a:xfrm>
            <a:off x="6434995" y="1739452"/>
            <a:ext cx="840827" cy="1856806"/>
          </a:xfrm>
          <a:prstGeom prst="roundRect">
            <a:avLst>
              <a:gd name="adj" fmla="val 11078"/>
            </a:avLst>
          </a:prstGeom>
          <a:solidFill>
            <a:srgbClr val="E094A0"/>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3138" name="Google Shape;304;p250"/>
          <p:cNvSpPr/>
          <p:nvPr/>
        </p:nvSpPr>
        <p:spPr>
          <a:xfrm>
            <a:off x="6858546"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53139" name="Google Shape;305;p250"/>
          <p:cNvSpPr txBox="1"/>
          <p:nvPr/>
        </p:nvSpPr>
        <p:spPr>
          <a:xfrm>
            <a:off x="6427139" y="2498578"/>
            <a:ext cx="449772" cy="370799"/>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1600" i="1" lang="en-US" strike="noStrike" u="none">
                <a:solidFill>
                  <a:schemeClr val="lt1"/>
                </a:solidFill>
                <a:latin typeface="Public Sans"/>
                <a:ea typeface="Public Sans"/>
                <a:cs typeface="Public Sans"/>
                <a:sym typeface="Public Sans"/>
              </a:rPr>
              <a:t>3</a:t>
            </a:r>
            <a:endParaRPr b="0" cap="none" sz="1600" i="1" strike="noStrike" u="none">
              <a:solidFill>
                <a:schemeClr val="lt1"/>
              </a:solidFill>
              <a:latin typeface="Public Sans"/>
              <a:ea typeface="Public Sans"/>
              <a:cs typeface="Public Sans"/>
              <a:sym typeface="Public Sans"/>
            </a:endParaRPr>
          </a:p>
        </p:txBody>
      </p:sp>
      <p:sp>
        <p:nvSpPr>
          <p:cNvPr id="1053140" name="Google Shape;306;p250"/>
          <p:cNvSpPr txBox="1">
            <a:spLocks noGrp="1"/>
          </p:cNvSpPr>
          <p:nvPr>
            <p:ph type="body" idx="3"/>
          </p:nvPr>
        </p:nvSpPr>
        <p:spPr>
          <a:xfrm>
            <a:off x="7025751"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141" name="Google Shape;307;p25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3142" name="Google Shape;308;p25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657" name="Shape 309"/>
        <p:cNvGrpSpPr/>
        <p:nvPr/>
      </p:nvGrpSpPr>
      <p:grpSpPr>
        <a:xfrm>
          <a:off x="0" y="0"/>
          <a:ext cx="0" cy="0"/>
          <a:chOff x="0" y="0"/>
          <a:chExt cx="0" cy="0"/>
        </a:xfrm>
      </p:grpSpPr>
      <p:pic>
        <p:nvPicPr>
          <p:cNvPr id="2097671" name="Google Shape;310;p25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1658" name="Google Shape;311;p251"/>
          <p:cNvGrpSpPr/>
          <p:nvPr/>
        </p:nvGrpSpPr>
        <p:grpSpPr>
          <a:xfrm>
            <a:off x="0" y="2399230"/>
            <a:ext cx="9144001" cy="2349751"/>
            <a:chOff x="0" y="2182920"/>
            <a:chExt cx="9144001" cy="2349751"/>
          </a:xfrm>
        </p:grpSpPr>
        <p:sp>
          <p:nvSpPr>
            <p:cNvPr id="1052549" name="Google Shape;312;p251"/>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659" name="Google Shape;313;p251"/>
            <p:cNvGrpSpPr/>
            <p:nvPr/>
          </p:nvGrpSpPr>
          <p:grpSpPr>
            <a:xfrm>
              <a:off x="1229347" y="2182920"/>
              <a:ext cx="6685306" cy="1002265"/>
              <a:chOff x="976268" y="2064936"/>
              <a:chExt cx="6685306" cy="1002265"/>
            </a:xfrm>
          </p:grpSpPr>
          <p:sp>
            <p:nvSpPr>
              <p:cNvPr id="1052550" name="Google Shape;314;p251"/>
              <p:cNvSpPr/>
              <p:nvPr/>
            </p:nvSpPr>
            <p:spPr>
              <a:xfrm>
                <a:off x="976268"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2551" name="Google Shape;315;p251"/>
              <p:cNvSpPr/>
              <p:nvPr/>
            </p:nvSpPr>
            <p:spPr>
              <a:xfrm>
                <a:off x="381778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2552" name="Google Shape;316;p251"/>
              <p:cNvSpPr/>
              <p:nvPr/>
            </p:nvSpPr>
            <p:spPr>
              <a:xfrm>
                <a:off x="665930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52553" name="Google Shape;317;p2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554" name="Google Shape;318;p251"/>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555" name="Google Shape;319;p251"/>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556" name="Google Shape;320;p251"/>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557" name="Google Shape;321;p251"/>
          <p:cNvSpPr>
            <a:spLocks noGrp="1"/>
          </p:cNvSpPr>
          <p:nvPr>
            <p:ph type="pic" idx="5"/>
          </p:nvPr>
        </p:nvSpPr>
        <p:spPr>
          <a:xfrm>
            <a:off x="1460973" y="2631002"/>
            <a:ext cx="539010" cy="538720"/>
          </a:xfrm>
          <a:prstGeom prst="rect"/>
          <a:noFill/>
          <a:ln>
            <a:noFill/>
          </a:ln>
        </p:spPr>
      </p:sp>
      <p:sp>
        <p:nvSpPr>
          <p:cNvPr id="1052558" name="Google Shape;322;p251"/>
          <p:cNvSpPr>
            <a:spLocks noGrp="1"/>
          </p:cNvSpPr>
          <p:nvPr>
            <p:ph type="pic" idx="6"/>
          </p:nvPr>
        </p:nvSpPr>
        <p:spPr>
          <a:xfrm>
            <a:off x="4302493" y="2631002"/>
            <a:ext cx="539010" cy="538720"/>
          </a:xfrm>
          <a:prstGeom prst="rect"/>
          <a:noFill/>
          <a:ln>
            <a:noFill/>
          </a:ln>
        </p:spPr>
      </p:sp>
      <p:sp>
        <p:nvSpPr>
          <p:cNvPr id="1052559" name="Google Shape;323;p251"/>
          <p:cNvSpPr>
            <a:spLocks noGrp="1"/>
          </p:cNvSpPr>
          <p:nvPr>
            <p:ph type="pic" idx="7"/>
          </p:nvPr>
        </p:nvSpPr>
        <p:spPr>
          <a:xfrm>
            <a:off x="7144013" y="2631002"/>
            <a:ext cx="539010" cy="538720"/>
          </a:xfrm>
          <a:prstGeom prst="rect"/>
          <a:noFill/>
          <a:ln>
            <a:noFill/>
          </a:ln>
        </p:spPr>
      </p:sp>
      <p:sp>
        <p:nvSpPr>
          <p:cNvPr id="1052560" name="Google Shape;324;p25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561" name="Google Shape;325;p25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788" name="Shape 326"/>
        <p:cNvGrpSpPr/>
        <p:nvPr/>
      </p:nvGrpSpPr>
      <p:grpSpPr>
        <a:xfrm>
          <a:off x="0" y="0"/>
          <a:ext cx="0" cy="0"/>
          <a:chOff x="0" y="0"/>
          <a:chExt cx="0" cy="0"/>
        </a:xfrm>
      </p:grpSpPr>
      <p:pic>
        <p:nvPicPr>
          <p:cNvPr id="2097738" name="Google Shape;327;p25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1789" name="Google Shape;328;p252"/>
          <p:cNvGrpSpPr/>
          <p:nvPr/>
        </p:nvGrpSpPr>
        <p:grpSpPr>
          <a:xfrm>
            <a:off x="0" y="2399230"/>
            <a:ext cx="9144001" cy="2349751"/>
            <a:chOff x="0" y="2182920"/>
            <a:chExt cx="9144001" cy="2349751"/>
          </a:xfrm>
        </p:grpSpPr>
        <p:sp>
          <p:nvSpPr>
            <p:cNvPr id="1053021" name="Google Shape;329;p252"/>
            <p:cNvSpPr/>
            <p:nvPr/>
          </p:nvSpPr>
          <p:spPr>
            <a:xfrm>
              <a:off x="0" y="2689734"/>
              <a:ext cx="9144001" cy="1842937"/>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790" name="Google Shape;330;p252"/>
            <p:cNvGrpSpPr/>
            <p:nvPr/>
          </p:nvGrpSpPr>
          <p:grpSpPr>
            <a:xfrm>
              <a:off x="1229347" y="2182920"/>
              <a:ext cx="6685306" cy="1002265"/>
              <a:chOff x="976268" y="2064936"/>
              <a:chExt cx="6685306" cy="1002265"/>
            </a:xfrm>
          </p:grpSpPr>
          <p:sp>
            <p:nvSpPr>
              <p:cNvPr id="1053022" name="Google Shape;331;p252"/>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3023" name="Google Shape;332;p252"/>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3024" name="Google Shape;333;p252"/>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53025" name="Google Shape;334;p252"/>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3026" name="Google Shape;335;p252"/>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3027" name="Google Shape;336;p252"/>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3028" name="Google Shape;337;p252"/>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3029" name="Google Shape;338;p252"/>
          <p:cNvSpPr>
            <a:spLocks noGrp="1"/>
          </p:cNvSpPr>
          <p:nvPr>
            <p:ph type="pic" idx="5"/>
          </p:nvPr>
        </p:nvSpPr>
        <p:spPr>
          <a:xfrm>
            <a:off x="1460973" y="2631002"/>
            <a:ext cx="539010" cy="538720"/>
          </a:xfrm>
          <a:prstGeom prst="rect"/>
          <a:noFill/>
          <a:ln>
            <a:noFill/>
          </a:ln>
        </p:spPr>
      </p:sp>
      <p:sp>
        <p:nvSpPr>
          <p:cNvPr id="1053030" name="Google Shape;339;p252"/>
          <p:cNvSpPr>
            <a:spLocks noGrp="1"/>
          </p:cNvSpPr>
          <p:nvPr>
            <p:ph type="pic" idx="6"/>
          </p:nvPr>
        </p:nvSpPr>
        <p:spPr>
          <a:xfrm>
            <a:off x="4302493" y="2631002"/>
            <a:ext cx="539010" cy="538720"/>
          </a:xfrm>
          <a:prstGeom prst="rect"/>
          <a:noFill/>
          <a:ln>
            <a:noFill/>
          </a:ln>
        </p:spPr>
      </p:sp>
      <p:sp>
        <p:nvSpPr>
          <p:cNvPr id="1053031" name="Google Shape;340;p252"/>
          <p:cNvSpPr>
            <a:spLocks noGrp="1"/>
          </p:cNvSpPr>
          <p:nvPr>
            <p:ph type="pic" idx="7"/>
          </p:nvPr>
        </p:nvSpPr>
        <p:spPr>
          <a:xfrm>
            <a:off x="7144013" y="2631002"/>
            <a:ext cx="539010" cy="538720"/>
          </a:xfrm>
          <a:prstGeom prst="rect"/>
          <a:noFill/>
          <a:ln>
            <a:noFill/>
          </a:ln>
        </p:spPr>
      </p:sp>
      <p:sp>
        <p:nvSpPr>
          <p:cNvPr id="1053032" name="Google Shape;341;p25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3033" name="Google Shape;342;p25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017" name="Shape 320"/>
        <p:cNvGrpSpPr/>
        <p:nvPr/>
      </p:nvGrpSpPr>
      <p:grpSpPr>
        <a:xfrm>
          <a:off x="0" y="0"/>
          <a:ext cx="0" cy="0"/>
          <a:chOff x="0" y="0"/>
          <a:chExt cx="0" cy="0"/>
        </a:xfrm>
      </p:grpSpPr>
      <p:pic>
        <p:nvPicPr>
          <p:cNvPr id="2097395" name="Google Shape;321;p251"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4000" cy="5143500"/>
          </a:xfrm>
          <a:prstGeom prst="rect"/>
          <a:noFill/>
          <a:ln>
            <a:noFill/>
          </a:ln>
        </p:spPr>
      </p:pic>
      <p:grpSp>
        <p:nvGrpSpPr>
          <p:cNvPr id="1018" name="Google Shape;322;p251"/>
          <p:cNvGrpSpPr/>
          <p:nvPr/>
        </p:nvGrpSpPr>
        <p:grpSpPr>
          <a:xfrm>
            <a:off x="0" y="2399230"/>
            <a:ext cx="9144001" cy="2349751"/>
            <a:chOff x="0" y="2182920"/>
            <a:chExt cx="9144001" cy="2349751"/>
          </a:xfrm>
        </p:grpSpPr>
        <p:sp>
          <p:nvSpPr>
            <p:cNvPr id="1050384" name="Google Shape;323;p251"/>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1019" name="Google Shape;324;p251"/>
            <p:cNvGrpSpPr/>
            <p:nvPr/>
          </p:nvGrpSpPr>
          <p:grpSpPr>
            <a:xfrm>
              <a:off x="1229347" y="2182920"/>
              <a:ext cx="6685306" cy="1002265"/>
              <a:chOff x="976268" y="2064936"/>
              <a:chExt cx="6685306" cy="1002265"/>
            </a:xfrm>
          </p:grpSpPr>
          <p:sp>
            <p:nvSpPr>
              <p:cNvPr id="1050385" name="Google Shape;325;p251"/>
              <p:cNvSpPr/>
              <p:nvPr/>
            </p:nvSpPr>
            <p:spPr>
              <a:xfrm>
                <a:off x="976268"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50386" name="Google Shape;326;p251"/>
              <p:cNvSpPr/>
              <p:nvPr/>
            </p:nvSpPr>
            <p:spPr>
              <a:xfrm>
                <a:off x="381778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50387" name="Google Shape;327;p251"/>
              <p:cNvSpPr/>
              <p:nvPr/>
            </p:nvSpPr>
            <p:spPr>
              <a:xfrm>
                <a:off x="665930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grpSp>
      <p:sp>
        <p:nvSpPr>
          <p:cNvPr id="1050388" name="Google Shape;328;p251"/>
          <p:cNvSpPr txBox="1"/>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389" name="Google Shape;329;p251"/>
          <p:cNvSpPr txBox="1"/>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390" name="Google Shape;330;p251"/>
          <p:cNvSpPr txBox="1"/>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391" name="Google Shape;331;p251"/>
          <p:cNvSpPr txBox="1"/>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392" name="Google Shape;332;p251"/>
          <p:cNvSpPr/>
          <p:nvPr>
            <p:ph type="pic" idx="5"/>
          </p:nvPr>
        </p:nvSpPr>
        <p:spPr>
          <a:xfrm>
            <a:off x="1460973" y="2631002"/>
            <a:ext cx="539010" cy="538720"/>
          </a:xfrm>
          <a:prstGeom prst="rect"/>
          <a:noFill/>
          <a:ln>
            <a:noFill/>
          </a:ln>
        </p:spPr>
      </p:sp>
      <p:sp>
        <p:nvSpPr>
          <p:cNvPr id="1050393" name="Google Shape;333;p251"/>
          <p:cNvSpPr/>
          <p:nvPr>
            <p:ph type="pic" idx="6"/>
          </p:nvPr>
        </p:nvSpPr>
        <p:spPr>
          <a:xfrm>
            <a:off x="4302493" y="2631002"/>
            <a:ext cx="539010" cy="538720"/>
          </a:xfrm>
          <a:prstGeom prst="rect"/>
          <a:noFill/>
          <a:ln>
            <a:noFill/>
          </a:ln>
        </p:spPr>
      </p:sp>
      <p:sp>
        <p:nvSpPr>
          <p:cNvPr id="1050394" name="Google Shape;334;p251"/>
          <p:cNvSpPr/>
          <p:nvPr>
            <p:ph type="pic" idx="7"/>
          </p:nvPr>
        </p:nvSpPr>
        <p:spPr>
          <a:xfrm>
            <a:off x="7144013" y="2631002"/>
            <a:ext cx="539010" cy="538720"/>
          </a:xfrm>
          <a:prstGeom prst="rect"/>
          <a:noFill/>
          <a:ln>
            <a:noFill/>
          </a:ln>
        </p:spPr>
      </p:sp>
      <p:sp>
        <p:nvSpPr>
          <p:cNvPr id="1050395" name="Google Shape;335;p251"/>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396" name="Google Shape;336;p25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696" name="Shape 343"/>
        <p:cNvGrpSpPr/>
        <p:nvPr/>
      </p:nvGrpSpPr>
      <p:grpSpPr>
        <a:xfrm>
          <a:off x="0" y="0"/>
          <a:ext cx="0" cy="0"/>
          <a:chOff x="0" y="0"/>
          <a:chExt cx="0" cy="0"/>
        </a:xfrm>
      </p:grpSpPr>
      <p:pic>
        <p:nvPicPr>
          <p:cNvPr id="2097697" name="Google Shape;344;p25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1697" name="Google Shape;345;p253"/>
          <p:cNvGrpSpPr/>
          <p:nvPr/>
        </p:nvGrpSpPr>
        <p:grpSpPr>
          <a:xfrm>
            <a:off x="0" y="2399230"/>
            <a:ext cx="9144001" cy="2349751"/>
            <a:chOff x="0" y="2182920"/>
            <a:chExt cx="9144001" cy="2349751"/>
          </a:xfrm>
        </p:grpSpPr>
        <p:sp>
          <p:nvSpPr>
            <p:cNvPr id="1052730" name="Google Shape;346;p253"/>
            <p:cNvSpPr/>
            <p:nvPr/>
          </p:nvSpPr>
          <p:spPr>
            <a:xfrm>
              <a:off x="0" y="2689734"/>
              <a:ext cx="9144001" cy="184293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698" name="Google Shape;347;p253"/>
            <p:cNvGrpSpPr/>
            <p:nvPr/>
          </p:nvGrpSpPr>
          <p:grpSpPr>
            <a:xfrm>
              <a:off x="1229347" y="2182920"/>
              <a:ext cx="6685306" cy="1002265"/>
              <a:chOff x="976268" y="2064936"/>
              <a:chExt cx="6685306" cy="1002265"/>
            </a:xfrm>
          </p:grpSpPr>
          <p:sp>
            <p:nvSpPr>
              <p:cNvPr id="1052731" name="Google Shape;348;p253"/>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2732" name="Google Shape;349;p253"/>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2733" name="Google Shape;350;p253"/>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52734" name="Google Shape;351;p253"/>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735" name="Google Shape;352;p253"/>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736" name="Google Shape;353;p253"/>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737" name="Google Shape;354;p253"/>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738" name="Google Shape;355;p253"/>
          <p:cNvSpPr>
            <a:spLocks noGrp="1"/>
          </p:cNvSpPr>
          <p:nvPr>
            <p:ph type="pic" idx="5"/>
          </p:nvPr>
        </p:nvSpPr>
        <p:spPr>
          <a:xfrm>
            <a:off x="1460973" y="2631002"/>
            <a:ext cx="539010" cy="538720"/>
          </a:xfrm>
          <a:prstGeom prst="rect"/>
          <a:noFill/>
          <a:ln>
            <a:noFill/>
          </a:ln>
        </p:spPr>
      </p:sp>
      <p:sp>
        <p:nvSpPr>
          <p:cNvPr id="1052739" name="Google Shape;356;p253"/>
          <p:cNvSpPr>
            <a:spLocks noGrp="1"/>
          </p:cNvSpPr>
          <p:nvPr>
            <p:ph type="pic" idx="6"/>
          </p:nvPr>
        </p:nvSpPr>
        <p:spPr>
          <a:xfrm>
            <a:off x="4302493" y="2631002"/>
            <a:ext cx="539010" cy="538720"/>
          </a:xfrm>
          <a:prstGeom prst="rect"/>
          <a:noFill/>
          <a:ln>
            <a:noFill/>
          </a:ln>
        </p:spPr>
      </p:sp>
      <p:sp>
        <p:nvSpPr>
          <p:cNvPr id="1052740" name="Google Shape;357;p253"/>
          <p:cNvSpPr>
            <a:spLocks noGrp="1"/>
          </p:cNvSpPr>
          <p:nvPr>
            <p:ph type="pic" idx="7"/>
          </p:nvPr>
        </p:nvSpPr>
        <p:spPr>
          <a:xfrm>
            <a:off x="7144013" y="2631002"/>
            <a:ext cx="539010" cy="538720"/>
          </a:xfrm>
          <a:prstGeom prst="rect"/>
          <a:noFill/>
          <a:ln>
            <a:noFill/>
          </a:ln>
        </p:spPr>
      </p:sp>
      <p:sp>
        <p:nvSpPr>
          <p:cNvPr id="1052741" name="Google Shape;358;p25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742" name="Google Shape;359;p25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824" name="Shape 360"/>
        <p:cNvGrpSpPr/>
        <p:nvPr/>
      </p:nvGrpSpPr>
      <p:grpSpPr>
        <a:xfrm>
          <a:off x="0" y="0"/>
          <a:ext cx="0" cy="0"/>
          <a:chOff x="0" y="0"/>
          <a:chExt cx="0" cy="0"/>
        </a:xfrm>
      </p:grpSpPr>
      <p:pic>
        <p:nvPicPr>
          <p:cNvPr id="2097754" name="Google Shape;361;p25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1825" name="Google Shape;362;p254"/>
          <p:cNvGrpSpPr/>
          <p:nvPr/>
        </p:nvGrpSpPr>
        <p:grpSpPr>
          <a:xfrm>
            <a:off x="0" y="2399230"/>
            <a:ext cx="9144001" cy="2349751"/>
            <a:chOff x="0" y="2182920"/>
            <a:chExt cx="9144001" cy="2349751"/>
          </a:xfrm>
        </p:grpSpPr>
        <p:sp>
          <p:nvSpPr>
            <p:cNvPr id="1053154" name="Google Shape;363;p254"/>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826" name="Google Shape;364;p254"/>
            <p:cNvGrpSpPr/>
            <p:nvPr/>
          </p:nvGrpSpPr>
          <p:grpSpPr>
            <a:xfrm>
              <a:off x="1229347" y="2182920"/>
              <a:ext cx="6685306" cy="1002265"/>
              <a:chOff x="976268" y="2064936"/>
              <a:chExt cx="6685306" cy="1002265"/>
            </a:xfrm>
          </p:grpSpPr>
          <p:sp>
            <p:nvSpPr>
              <p:cNvPr id="1053155" name="Google Shape;365;p254"/>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3156" name="Google Shape;366;p254"/>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3157" name="Google Shape;367;p254"/>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53158" name="Google Shape;368;p254"/>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3159" name="Google Shape;369;p254"/>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3160" name="Google Shape;370;p254"/>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3161" name="Google Shape;371;p254"/>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3162" name="Google Shape;372;p254"/>
          <p:cNvSpPr>
            <a:spLocks noGrp="1"/>
          </p:cNvSpPr>
          <p:nvPr>
            <p:ph type="pic" idx="5"/>
          </p:nvPr>
        </p:nvSpPr>
        <p:spPr>
          <a:xfrm>
            <a:off x="1460973" y="2631002"/>
            <a:ext cx="539010" cy="538720"/>
          </a:xfrm>
          <a:prstGeom prst="rect"/>
          <a:noFill/>
          <a:ln>
            <a:noFill/>
          </a:ln>
        </p:spPr>
      </p:sp>
      <p:sp>
        <p:nvSpPr>
          <p:cNvPr id="1053163" name="Google Shape;373;p254"/>
          <p:cNvSpPr>
            <a:spLocks noGrp="1"/>
          </p:cNvSpPr>
          <p:nvPr>
            <p:ph type="pic" idx="6"/>
          </p:nvPr>
        </p:nvSpPr>
        <p:spPr>
          <a:xfrm>
            <a:off x="4302493" y="2631002"/>
            <a:ext cx="539010" cy="538720"/>
          </a:xfrm>
          <a:prstGeom prst="rect"/>
          <a:noFill/>
          <a:ln>
            <a:noFill/>
          </a:ln>
        </p:spPr>
      </p:sp>
      <p:sp>
        <p:nvSpPr>
          <p:cNvPr id="1053164" name="Google Shape;374;p254"/>
          <p:cNvSpPr>
            <a:spLocks noGrp="1"/>
          </p:cNvSpPr>
          <p:nvPr>
            <p:ph type="pic" idx="7"/>
          </p:nvPr>
        </p:nvSpPr>
        <p:spPr>
          <a:xfrm>
            <a:off x="7144013" y="2631002"/>
            <a:ext cx="539010" cy="538720"/>
          </a:xfrm>
          <a:prstGeom prst="rect"/>
          <a:noFill/>
          <a:ln>
            <a:noFill/>
          </a:ln>
        </p:spPr>
      </p:sp>
      <p:sp>
        <p:nvSpPr>
          <p:cNvPr id="1053165" name="Google Shape;375;p25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3166" name="Google Shape;376;p25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596" name="Shape 377"/>
        <p:cNvGrpSpPr/>
        <p:nvPr/>
      </p:nvGrpSpPr>
      <p:grpSpPr>
        <a:xfrm>
          <a:off x="0" y="0"/>
          <a:ext cx="0" cy="0"/>
          <a:chOff x="0" y="0"/>
          <a:chExt cx="0" cy="0"/>
        </a:xfrm>
      </p:grpSpPr>
      <p:pic>
        <p:nvPicPr>
          <p:cNvPr id="2097641" name="Google Shape;378;p25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2367" name="Google Shape;379;p255"/>
          <p:cNvSpPr/>
          <p:nvPr/>
        </p:nvSpPr>
        <p:spPr>
          <a:xfrm>
            <a:off x="0" y="2091264"/>
            <a:ext cx="9144000" cy="219793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6205" name="Google Shape;380;p255"/>
          <p:cNvCxnSpPr>
            <a:cxnSpLocks/>
          </p:cNvCxnSpPr>
          <p:nvPr/>
        </p:nvCxnSpPr>
        <p:spPr>
          <a:xfrm>
            <a:off x="0" y="2098885"/>
            <a:ext cx="9144000" cy="0"/>
          </a:xfrm>
          <a:prstGeom prst="straightConnector1"/>
          <a:noFill/>
          <a:ln w="28575" cap="flat" cmpd="sng">
            <a:solidFill>
              <a:srgbClr val="8AC8EE"/>
            </a:solidFill>
            <a:prstDash val="solid"/>
            <a:round/>
            <a:headEnd type="none" w="sm" len="sm"/>
            <a:tailEnd type="none" w="sm" len="sm"/>
          </a:ln>
        </p:spPr>
      </p:cxnSp>
      <p:sp>
        <p:nvSpPr>
          <p:cNvPr id="1052368"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2369" name="Google Shape;382;p255"/>
          <p:cNvSpPr txBox="1">
            <a:spLocks noGrp="1"/>
          </p:cNvSpPr>
          <p:nvPr>
            <p:ph type="body" idx="1"/>
          </p:nvPr>
        </p:nvSpPr>
        <p:spPr>
          <a:xfrm>
            <a:off x="374566"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370"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2371" name="Google Shape;384;p255"/>
          <p:cNvSpPr txBox="1">
            <a:spLocks noGrp="1"/>
          </p:cNvSpPr>
          <p:nvPr>
            <p:ph type="body" idx="2"/>
          </p:nvPr>
        </p:nvSpPr>
        <p:spPr>
          <a:xfrm>
            <a:off x="3381178"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372"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2373" name="Google Shape;386;p255"/>
          <p:cNvSpPr txBox="1">
            <a:spLocks noGrp="1"/>
          </p:cNvSpPr>
          <p:nvPr>
            <p:ph type="body" idx="3"/>
          </p:nvPr>
        </p:nvSpPr>
        <p:spPr>
          <a:xfrm>
            <a:off x="6387789"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374" name="Google Shape;387;p255"/>
          <p:cNvSpPr>
            <a:spLocks noGrp="1"/>
          </p:cNvSpPr>
          <p:nvPr>
            <p:ph type="pic" idx="4"/>
          </p:nvPr>
        </p:nvSpPr>
        <p:spPr>
          <a:xfrm>
            <a:off x="1324089" y="1830915"/>
            <a:ext cx="482600" cy="482600"/>
          </a:xfrm>
          <a:prstGeom prst="rect"/>
          <a:noFill/>
          <a:ln>
            <a:noFill/>
          </a:ln>
        </p:spPr>
      </p:sp>
      <p:sp>
        <p:nvSpPr>
          <p:cNvPr id="1052375" name="Google Shape;388;p255"/>
          <p:cNvSpPr>
            <a:spLocks noGrp="1"/>
          </p:cNvSpPr>
          <p:nvPr>
            <p:ph type="pic" idx="5"/>
          </p:nvPr>
        </p:nvSpPr>
        <p:spPr>
          <a:xfrm>
            <a:off x="4330701" y="1830915"/>
            <a:ext cx="482600" cy="482600"/>
          </a:xfrm>
          <a:prstGeom prst="rect"/>
          <a:noFill/>
          <a:ln>
            <a:noFill/>
          </a:ln>
        </p:spPr>
      </p:sp>
      <p:sp>
        <p:nvSpPr>
          <p:cNvPr id="1052376" name="Google Shape;389;p255"/>
          <p:cNvSpPr>
            <a:spLocks noGrp="1"/>
          </p:cNvSpPr>
          <p:nvPr>
            <p:ph type="pic" idx="6"/>
          </p:nvPr>
        </p:nvSpPr>
        <p:spPr>
          <a:xfrm>
            <a:off x="7337312" y="1830915"/>
            <a:ext cx="482600" cy="482600"/>
          </a:xfrm>
          <a:prstGeom prst="rect"/>
          <a:noFill/>
          <a:ln>
            <a:noFill/>
          </a:ln>
        </p:spPr>
      </p:sp>
      <p:sp>
        <p:nvSpPr>
          <p:cNvPr id="1052377" name="Google Shape;390;p255"/>
          <p:cNvSpPr txBox="1">
            <a:spLocks noGrp="1"/>
          </p:cNvSpPr>
          <p:nvPr>
            <p:ph type="body" idx="7"/>
          </p:nvPr>
        </p:nvSpPr>
        <p:spPr>
          <a:xfrm>
            <a:off x="374566"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378" name="Google Shape;391;p255"/>
          <p:cNvSpPr txBox="1">
            <a:spLocks noGrp="1"/>
          </p:cNvSpPr>
          <p:nvPr>
            <p:ph type="body" idx="8"/>
          </p:nvPr>
        </p:nvSpPr>
        <p:spPr>
          <a:xfrm>
            <a:off x="3381178"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379" name="Google Shape;392;p255"/>
          <p:cNvSpPr txBox="1">
            <a:spLocks noGrp="1"/>
          </p:cNvSpPr>
          <p:nvPr>
            <p:ph type="body" idx="9"/>
          </p:nvPr>
        </p:nvSpPr>
        <p:spPr>
          <a:xfrm>
            <a:off x="6387789"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380" name="Google Shape;393;p25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381" name="Google Shape;394;p25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738" name="Shape 395"/>
        <p:cNvGrpSpPr/>
        <p:nvPr/>
      </p:nvGrpSpPr>
      <p:grpSpPr>
        <a:xfrm>
          <a:off x="0" y="0"/>
          <a:ext cx="0" cy="0"/>
          <a:chOff x="0" y="0"/>
          <a:chExt cx="0" cy="0"/>
        </a:xfrm>
      </p:grpSpPr>
      <p:pic>
        <p:nvPicPr>
          <p:cNvPr id="2097711" name="Google Shape;396;p25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2822" name="Google Shape;397;p256"/>
          <p:cNvSpPr/>
          <p:nvPr/>
        </p:nvSpPr>
        <p:spPr>
          <a:xfrm>
            <a:off x="0" y="2091264"/>
            <a:ext cx="9144000" cy="219793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6269" name="Google Shape;398;p256"/>
          <p:cNvCxnSpPr>
            <a:cxnSpLocks/>
          </p:cNvCxnSpPr>
          <p:nvPr/>
        </p:nvCxnSpPr>
        <p:spPr>
          <a:xfrm>
            <a:off x="0" y="2098885"/>
            <a:ext cx="9144000" cy="0"/>
          </a:xfrm>
          <a:prstGeom prst="straightConnector1"/>
          <a:noFill/>
          <a:ln w="28575" cap="flat" cmpd="sng">
            <a:solidFill>
              <a:schemeClr val="lt2"/>
            </a:solidFill>
            <a:prstDash val="solid"/>
            <a:round/>
            <a:headEnd type="none" w="sm" len="sm"/>
            <a:tailEnd type="none" w="sm" len="sm"/>
          </a:ln>
        </p:spPr>
      </p:cxnSp>
      <p:sp>
        <p:nvSpPr>
          <p:cNvPr id="1052823"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2824" name="Google Shape;400;p256"/>
          <p:cNvSpPr txBox="1">
            <a:spLocks noGrp="1"/>
          </p:cNvSpPr>
          <p:nvPr>
            <p:ph type="body" idx="1"/>
          </p:nvPr>
        </p:nvSpPr>
        <p:spPr>
          <a:xfrm>
            <a:off x="374566"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825"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2826" name="Google Shape;402;p256"/>
          <p:cNvSpPr txBox="1">
            <a:spLocks noGrp="1"/>
          </p:cNvSpPr>
          <p:nvPr>
            <p:ph type="body" idx="2"/>
          </p:nvPr>
        </p:nvSpPr>
        <p:spPr>
          <a:xfrm>
            <a:off x="3381178"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827"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2828" name="Google Shape;404;p256"/>
          <p:cNvSpPr txBox="1">
            <a:spLocks noGrp="1"/>
          </p:cNvSpPr>
          <p:nvPr>
            <p:ph type="body" idx="3"/>
          </p:nvPr>
        </p:nvSpPr>
        <p:spPr>
          <a:xfrm>
            <a:off x="6387789"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829" name="Google Shape;405;p256"/>
          <p:cNvSpPr>
            <a:spLocks noGrp="1"/>
          </p:cNvSpPr>
          <p:nvPr>
            <p:ph type="pic" idx="4"/>
          </p:nvPr>
        </p:nvSpPr>
        <p:spPr>
          <a:xfrm>
            <a:off x="1324089" y="1830915"/>
            <a:ext cx="482600" cy="482600"/>
          </a:xfrm>
          <a:prstGeom prst="rect"/>
          <a:noFill/>
          <a:ln>
            <a:noFill/>
          </a:ln>
        </p:spPr>
      </p:sp>
      <p:sp>
        <p:nvSpPr>
          <p:cNvPr id="1052830" name="Google Shape;406;p256"/>
          <p:cNvSpPr>
            <a:spLocks noGrp="1"/>
          </p:cNvSpPr>
          <p:nvPr>
            <p:ph type="pic" idx="5"/>
          </p:nvPr>
        </p:nvSpPr>
        <p:spPr>
          <a:xfrm>
            <a:off x="4330701" y="1830915"/>
            <a:ext cx="482600" cy="482600"/>
          </a:xfrm>
          <a:prstGeom prst="rect"/>
          <a:noFill/>
          <a:ln>
            <a:noFill/>
          </a:ln>
        </p:spPr>
      </p:sp>
      <p:sp>
        <p:nvSpPr>
          <p:cNvPr id="1052831" name="Google Shape;407;p256"/>
          <p:cNvSpPr>
            <a:spLocks noGrp="1"/>
          </p:cNvSpPr>
          <p:nvPr>
            <p:ph type="pic" idx="6"/>
          </p:nvPr>
        </p:nvSpPr>
        <p:spPr>
          <a:xfrm>
            <a:off x="7337312" y="1830915"/>
            <a:ext cx="482600" cy="482600"/>
          </a:xfrm>
          <a:prstGeom prst="rect"/>
          <a:noFill/>
          <a:ln>
            <a:noFill/>
          </a:ln>
        </p:spPr>
      </p:sp>
      <p:sp>
        <p:nvSpPr>
          <p:cNvPr id="1052832" name="Google Shape;408;p256"/>
          <p:cNvSpPr txBox="1">
            <a:spLocks noGrp="1"/>
          </p:cNvSpPr>
          <p:nvPr>
            <p:ph type="body" idx="7"/>
          </p:nvPr>
        </p:nvSpPr>
        <p:spPr>
          <a:xfrm>
            <a:off x="374566"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833" name="Google Shape;409;p256"/>
          <p:cNvSpPr txBox="1">
            <a:spLocks noGrp="1"/>
          </p:cNvSpPr>
          <p:nvPr>
            <p:ph type="body" idx="8"/>
          </p:nvPr>
        </p:nvSpPr>
        <p:spPr>
          <a:xfrm>
            <a:off x="3381178"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834" name="Google Shape;410;p256"/>
          <p:cNvSpPr txBox="1">
            <a:spLocks noGrp="1"/>
          </p:cNvSpPr>
          <p:nvPr>
            <p:ph type="body" idx="9"/>
          </p:nvPr>
        </p:nvSpPr>
        <p:spPr>
          <a:xfrm>
            <a:off x="6387789"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835" name="Google Shape;411;p25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836" name="Google Shape;412;p25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633" name="Shape 413"/>
        <p:cNvGrpSpPr/>
        <p:nvPr/>
      </p:nvGrpSpPr>
      <p:grpSpPr>
        <a:xfrm>
          <a:off x="0" y="0"/>
          <a:ext cx="0" cy="0"/>
          <a:chOff x="0" y="0"/>
          <a:chExt cx="0" cy="0"/>
        </a:xfrm>
      </p:grpSpPr>
      <p:pic>
        <p:nvPicPr>
          <p:cNvPr id="2097656" name="Google Shape;414;p25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2477"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1634" name="Google Shape;416;p257"/>
          <p:cNvGrpSpPr/>
          <p:nvPr/>
        </p:nvGrpSpPr>
        <p:grpSpPr>
          <a:xfrm>
            <a:off x="865742" y="1720353"/>
            <a:ext cx="7412516" cy="894818"/>
            <a:chOff x="865742" y="1720353"/>
            <a:chExt cx="7412516" cy="894818"/>
          </a:xfrm>
        </p:grpSpPr>
        <p:grpSp>
          <p:nvGrpSpPr>
            <p:cNvPr id="1635" name="Google Shape;417;p257"/>
            <p:cNvGrpSpPr/>
            <p:nvPr/>
          </p:nvGrpSpPr>
          <p:grpSpPr>
            <a:xfrm>
              <a:off x="3119411" y="1720353"/>
              <a:ext cx="651510" cy="894818"/>
              <a:chOff x="2980317" y="2014294"/>
              <a:chExt cx="651510" cy="894818"/>
            </a:xfrm>
          </p:grpSpPr>
          <p:cxnSp>
            <p:nvCxnSpPr>
              <p:cNvPr id="3146218" name="Google Shape;418;p257"/>
              <p:cNvCxnSpPr>
                <a:cxnSpLocks/>
                <a:endCxn id="1052479" idx="4"/>
              </p:cNvCxnSpPr>
              <p:nvPr/>
            </p:nvCxnSpPr>
            <p:spPr>
              <a:xfrm rot="10800000">
                <a:off x="3306072" y="2595012"/>
                <a:ext cx="0" cy="314100"/>
              </a:xfrm>
              <a:prstGeom prst="straightConnector1"/>
              <a:noFill/>
              <a:ln w="9525" cap="flat" cmpd="sng">
                <a:solidFill>
                  <a:srgbClr val="BFBFBF"/>
                </a:solidFill>
                <a:prstDash val="solid"/>
                <a:round/>
                <a:headEnd type="none" w="sm" len="sm"/>
                <a:tailEnd type="none" w="sm" len="sm"/>
              </a:ln>
            </p:spPr>
          </p:cxnSp>
          <p:sp>
            <p:nvSpPr>
              <p:cNvPr id="1052478" name="Google Shape;420;p257"/>
              <p:cNvSpPr/>
              <p:nvPr/>
            </p:nvSpPr>
            <p:spPr>
              <a:xfrm>
                <a:off x="2980317" y="2014294"/>
                <a:ext cx="651510" cy="65151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479" name="Google Shape;419;p257"/>
              <p:cNvSpPr/>
              <p:nvPr/>
            </p:nvSpPr>
            <p:spPr>
              <a:xfrm>
                <a:off x="3051109"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1400" i="0" lang="en-US" strike="noStrike" u="none">
                    <a:solidFill>
                      <a:schemeClr val="dk1"/>
                    </a:solidFill>
                    <a:latin typeface="Public Sans"/>
                    <a:ea typeface="Public Sans"/>
                    <a:cs typeface="Public Sans"/>
                    <a:sym typeface="Public Sans"/>
                  </a:rPr>
                  <a:t>2</a:t>
                </a:r>
              </a:p>
            </p:txBody>
          </p:sp>
        </p:grpSp>
        <p:grpSp>
          <p:nvGrpSpPr>
            <p:cNvPr id="1636" name="Google Shape;421;p257"/>
            <p:cNvGrpSpPr/>
            <p:nvPr/>
          </p:nvGrpSpPr>
          <p:grpSpPr>
            <a:xfrm>
              <a:off x="5373080" y="1720353"/>
              <a:ext cx="651510" cy="894818"/>
              <a:chOff x="5071929" y="2014294"/>
              <a:chExt cx="651510" cy="894818"/>
            </a:xfrm>
          </p:grpSpPr>
          <p:cxnSp>
            <p:nvCxnSpPr>
              <p:cNvPr id="3146219" name="Google Shape;422;p257"/>
              <p:cNvCxnSpPr>
                <a:cxnSpLocks/>
                <a:endCxn id="1052481" idx="4"/>
              </p:cNvCxnSpPr>
              <p:nvPr/>
            </p:nvCxnSpPr>
            <p:spPr>
              <a:xfrm rot="10800000">
                <a:off x="5397684" y="2595012"/>
                <a:ext cx="0" cy="314100"/>
              </a:xfrm>
              <a:prstGeom prst="straightConnector1"/>
              <a:noFill/>
              <a:ln w="9525" cap="flat" cmpd="sng">
                <a:solidFill>
                  <a:srgbClr val="BFBFBF"/>
                </a:solidFill>
                <a:prstDash val="solid"/>
                <a:round/>
                <a:headEnd type="none" w="sm" len="sm"/>
                <a:tailEnd type="none" w="sm" len="sm"/>
              </a:ln>
            </p:spPr>
          </p:cxnSp>
          <p:sp>
            <p:nvSpPr>
              <p:cNvPr id="1052480" name="Google Shape;424;p257"/>
              <p:cNvSpPr/>
              <p:nvPr/>
            </p:nvSpPr>
            <p:spPr>
              <a:xfrm>
                <a:off x="5071929" y="2014294"/>
                <a:ext cx="651510" cy="65151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481" name="Google Shape;423;p257"/>
              <p:cNvSpPr/>
              <p:nvPr/>
            </p:nvSpPr>
            <p:spPr>
              <a:xfrm>
                <a:off x="5142721"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1400" i="0" lang="en-US" strike="noStrike" u="none">
                    <a:solidFill>
                      <a:schemeClr val="dk1"/>
                    </a:solidFill>
                    <a:latin typeface="Public Sans"/>
                    <a:ea typeface="Public Sans"/>
                    <a:cs typeface="Public Sans"/>
                    <a:sym typeface="Public Sans"/>
                  </a:rPr>
                  <a:t>3</a:t>
                </a:r>
              </a:p>
            </p:txBody>
          </p:sp>
        </p:grpSp>
        <p:grpSp>
          <p:nvGrpSpPr>
            <p:cNvPr id="1637" name="Google Shape;425;p257"/>
            <p:cNvGrpSpPr/>
            <p:nvPr/>
          </p:nvGrpSpPr>
          <p:grpSpPr>
            <a:xfrm>
              <a:off x="7626748" y="1720353"/>
              <a:ext cx="651510" cy="894818"/>
              <a:chOff x="7469822" y="2014294"/>
              <a:chExt cx="651510" cy="894818"/>
            </a:xfrm>
          </p:grpSpPr>
          <p:cxnSp>
            <p:nvCxnSpPr>
              <p:cNvPr id="3146220" name="Google Shape;426;p257"/>
              <p:cNvCxnSpPr>
                <a:cxnSpLocks/>
                <a:endCxn id="1052483" idx="4"/>
              </p:cNvCxnSpPr>
              <p:nvPr/>
            </p:nvCxnSpPr>
            <p:spPr>
              <a:xfrm rot="10800000">
                <a:off x="7795577" y="2595012"/>
                <a:ext cx="0" cy="314100"/>
              </a:xfrm>
              <a:prstGeom prst="straightConnector1"/>
              <a:noFill/>
              <a:ln w="9525" cap="flat" cmpd="sng">
                <a:solidFill>
                  <a:srgbClr val="BFBFBF"/>
                </a:solidFill>
                <a:prstDash val="solid"/>
                <a:round/>
                <a:headEnd type="none" w="sm" len="sm"/>
                <a:tailEnd type="none" w="sm" len="sm"/>
              </a:ln>
            </p:spPr>
          </p:cxnSp>
          <p:sp>
            <p:nvSpPr>
              <p:cNvPr id="1052482" name="Google Shape;428;p257"/>
              <p:cNvSpPr/>
              <p:nvPr/>
            </p:nvSpPr>
            <p:spPr>
              <a:xfrm>
                <a:off x="7469822" y="2014294"/>
                <a:ext cx="651510" cy="65151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483" name="Google Shape;427;p257"/>
              <p:cNvSpPr/>
              <p:nvPr/>
            </p:nvSpPr>
            <p:spPr>
              <a:xfrm>
                <a:off x="7540614"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1400" i="0" lang="en-US" strike="noStrike" u="none">
                    <a:solidFill>
                      <a:schemeClr val="dk1"/>
                    </a:solidFill>
                    <a:latin typeface="Public Sans"/>
                    <a:ea typeface="Public Sans"/>
                    <a:cs typeface="Public Sans"/>
                    <a:sym typeface="Public Sans"/>
                  </a:rPr>
                  <a:t>4</a:t>
                </a:r>
              </a:p>
            </p:txBody>
          </p:sp>
        </p:grpSp>
        <p:grpSp>
          <p:nvGrpSpPr>
            <p:cNvPr id="1638" name="Google Shape;429;p257"/>
            <p:cNvGrpSpPr/>
            <p:nvPr/>
          </p:nvGrpSpPr>
          <p:grpSpPr>
            <a:xfrm>
              <a:off x="865742" y="1720353"/>
              <a:ext cx="651510" cy="894818"/>
              <a:chOff x="888704" y="2014294"/>
              <a:chExt cx="651510" cy="894818"/>
            </a:xfrm>
          </p:grpSpPr>
          <p:cxnSp>
            <p:nvCxnSpPr>
              <p:cNvPr id="3146221" name="Google Shape;430;p257"/>
              <p:cNvCxnSpPr>
                <a:cxnSpLocks/>
                <a:endCxn id="1052485" idx="4"/>
              </p:cNvCxnSpPr>
              <p:nvPr/>
            </p:nvCxnSpPr>
            <p:spPr>
              <a:xfrm rot="10800000">
                <a:off x="1214459" y="2595012"/>
                <a:ext cx="0" cy="314100"/>
              </a:xfrm>
              <a:prstGeom prst="straightConnector1"/>
              <a:noFill/>
              <a:ln w="9525" cap="flat" cmpd="sng">
                <a:solidFill>
                  <a:srgbClr val="BFBFBF"/>
                </a:solidFill>
                <a:prstDash val="solid"/>
                <a:round/>
                <a:headEnd type="none" w="sm" len="sm"/>
                <a:tailEnd type="none" w="sm" len="sm"/>
              </a:ln>
            </p:spPr>
          </p:cxnSp>
          <p:sp>
            <p:nvSpPr>
              <p:cNvPr id="1052484" name="Google Shape;432;p257"/>
              <p:cNvSpPr/>
              <p:nvPr/>
            </p:nvSpPr>
            <p:spPr>
              <a:xfrm>
                <a:off x="888704" y="2014294"/>
                <a:ext cx="651510" cy="65151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485" name="Google Shape;431;p257"/>
              <p:cNvSpPr/>
              <p:nvPr/>
            </p:nvSpPr>
            <p:spPr>
              <a:xfrm>
                <a:off x="959496"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1400" i="0" lang="en-US" strike="noStrike" u="none">
                    <a:solidFill>
                      <a:schemeClr val="dk1"/>
                    </a:solidFill>
                    <a:latin typeface="Public Sans"/>
                    <a:ea typeface="Public Sans"/>
                    <a:cs typeface="Public Sans"/>
                    <a:sym typeface="Public Sans"/>
                  </a:rPr>
                  <a:t>1</a:t>
                </a:r>
              </a:p>
            </p:txBody>
          </p:sp>
        </p:grpSp>
      </p:grpSp>
      <p:sp>
        <p:nvSpPr>
          <p:cNvPr id="1052486" name="Google Shape;433;p257"/>
          <p:cNvSpPr txBox="1">
            <a:spLocks noGrp="1"/>
          </p:cNvSpPr>
          <p:nvPr>
            <p:ph type="body" idx="1"/>
          </p:nvPr>
        </p:nvSpPr>
        <p:spPr>
          <a:xfrm>
            <a:off x="2587791"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487" name="Google Shape;434;p257"/>
          <p:cNvSpPr txBox="1">
            <a:spLocks noGrp="1"/>
          </p:cNvSpPr>
          <p:nvPr>
            <p:ph type="body" idx="2"/>
          </p:nvPr>
        </p:nvSpPr>
        <p:spPr>
          <a:xfrm>
            <a:off x="334122"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488" name="Google Shape;435;p257"/>
          <p:cNvSpPr txBox="1">
            <a:spLocks noGrp="1"/>
          </p:cNvSpPr>
          <p:nvPr>
            <p:ph type="body" idx="3"/>
          </p:nvPr>
        </p:nvSpPr>
        <p:spPr>
          <a:xfrm>
            <a:off x="4841460"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489" name="Google Shape;436;p257"/>
          <p:cNvSpPr txBox="1">
            <a:spLocks noGrp="1"/>
          </p:cNvSpPr>
          <p:nvPr>
            <p:ph type="body" idx="4"/>
          </p:nvPr>
        </p:nvSpPr>
        <p:spPr>
          <a:xfrm>
            <a:off x="7095128"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490" name="Google Shape;437;p257"/>
          <p:cNvSpPr txBox="1">
            <a:spLocks noGrp="1"/>
          </p:cNvSpPr>
          <p:nvPr>
            <p:ph type="body" idx="5"/>
          </p:nvPr>
        </p:nvSpPr>
        <p:spPr>
          <a:xfrm>
            <a:off x="2587791"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491" name="Google Shape;438;p257"/>
          <p:cNvSpPr txBox="1">
            <a:spLocks noGrp="1"/>
          </p:cNvSpPr>
          <p:nvPr>
            <p:ph type="body" idx="6"/>
          </p:nvPr>
        </p:nvSpPr>
        <p:spPr>
          <a:xfrm>
            <a:off x="334122"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492" name="Google Shape;439;p257"/>
          <p:cNvSpPr txBox="1">
            <a:spLocks noGrp="1"/>
          </p:cNvSpPr>
          <p:nvPr>
            <p:ph type="body" idx="7"/>
          </p:nvPr>
        </p:nvSpPr>
        <p:spPr>
          <a:xfrm>
            <a:off x="4841460"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493" name="Google Shape;440;p257"/>
          <p:cNvSpPr txBox="1">
            <a:spLocks noGrp="1"/>
          </p:cNvSpPr>
          <p:nvPr>
            <p:ph type="body" idx="8"/>
          </p:nvPr>
        </p:nvSpPr>
        <p:spPr>
          <a:xfrm>
            <a:off x="7095128"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494" name="Google Shape;441;p25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495" name="Google Shape;442;p25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761" name="Shape 443"/>
        <p:cNvGrpSpPr/>
        <p:nvPr/>
      </p:nvGrpSpPr>
      <p:grpSpPr>
        <a:xfrm>
          <a:off x="0" y="0"/>
          <a:ext cx="0" cy="0"/>
          <a:chOff x="0" y="0"/>
          <a:chExt cx="0" cy="0"/>
        </a:xfrm>
      </p:grpSpPr>
      <p:pic>
        <p:nvPicPr>
          <p:cNvPr id="2097727" name="Google Shape;444;p25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1762" name="Google Shape;445;p258"/>
          <p:cNvGrpSpPr/>
          <p:nvPr/>
        </p:nvGrpSpPr>
        <p:grpSpPr>
          <a:xfrm>
            <a:off x="1114581" y="3141131"/>
            <a:ext cx="175260" cy="1120085"/>
            <a:chOff x="973176" y="3197693"/>
            <a:chExt cx="175260" cy="1120085"/>
          </a:xfrm>
        </p:grpSpPr>
        <p:sp>
          <p:nvSpPr>
            <p:cNvPr id="1052923" name="Google Shape;446;p258"/>
            <p:cNvSpPr/>
            <p:nvPr/>
          </p:nvSpPr>
          <p:spPr>
            <a:xfrm>
              <a:off x="973176" y="3197693"/>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6280" name="Google Shape;447;p258"/>
            <p:cNvCxnSpPr>
              <a:cxnSpLocks/>
            </p:cNvCxnSpPr>
            <p:nvPr/>
          </p:nvCxnSpPr>
          <p:spPr>
            <a:xfrm>
              <a:off x="1060806" y="3403616"/>
              <a:ext cx="0" cy="914162"/>
            </a:xfrm>
            <a:prstGeom prst="straightConnector1"/>
            <a:noFill/>
            <a:ln w="12700" cap="flat" cmpd="sng">
              <a:solidFill>
                <a:schemeClr val="lt2"/>
              </a:solidFill>
              <a:prstDash val="solid"/>
              <a:round/>
              <a:headEnd type="none" w="sm" len="sm"/>
              <a:tailEnd type="none" w="sm" len="sm"/>
            </a:ln>
          </p:spPr>
        </p:cxnSp>
      </p:grpSp>
      <p:grpSp>
        <p:nvGrpSpPr>
          <p:cNvPr id="1763" name="Google Shape;448;p258"/>
          <p:cNvGrpSpPr/>
          <p:nvPr/>
        </p:nvGrpSpPr>
        <p:grpSpPr>
          <a:xfrm>
            <a:off x="5033439" y="1436374"/>
            <a:ext cx="175260" cy="1120085"/>
            <a:chOff x="4892034" y="1492936"/>
            <a:chExt cx="175260" cy="1120085"/>
          </a:xfrm>
        </p:grpSpPr>
        <p:sp>
          <p:nvSpPr>
            <p:cNvPr id="1052924" name="Google Shape;449;p258"/>
            <p:cNvSpPr/>
            <p:nvPr/>
          </p:nvSpPr>
          <p:spPr>
            <a:xfrm>
              <a:off x="4892034" y="1492936"/>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6281" name="Google Shape;450;p258"/>
            <p:cNvCxnSpPr>
              <a:cxnSpLocks/>
            </p:cNvCxnSpPr>
            <p:nvPr/>
          </p:nvCxnSpPr>
          <p:spPr>
            <a:xfrm>
              <a:off x="4979664" y="1698859"/>
              <a:ext cx="0" cy="914162"/>
            </a:xfrm>
            <a:prstGeom prst="straightConnector1"/>
            <a:noFill/>
            <a:ln w="12700" cap="flat" cmpd="sng">
              <a:solidFill>
                <a:schemeClr val="lt2"/>
              </a:solidFill>
              <a:prstDash val="solid"/>
              <a:round/>
              <a:headEnd type="none" w="sm" len="sm"/>
              <a:tailEnd type="none" w="sm" len="sm"/>
            </a:ln>
          </p:spPr>
        </p:cxnSp>
      </p:grpSp>
      <p:grpSp>
        <p:nvGrpSpPr>
          <p:cNvPr id="1764" name="Google Shape;451;p258"/>
          <p:cNvGrpSpPr/>
          <p:nvPr/>
        </p:nvGrpSpPr>
        <p:grpSpPr>
          <a:xfrm>
            <a:off x="1114581" y="1436374"/>
            <a:ext cx="175260" cy="1120085"/>
            <a:chOff x="973176" y="1492936"/>
            <a:chExt cx="175260" cy="1120085"/>
          </a:xfrm>
        </p:grpSpPr>
        <p:cxnSp>
          <p:nvCxnSpPr>
            <p:cNvPr id="3146282" name="Google Shape;452;p258"/>
            <p:cNvCxnSpPr>
              <a:cxnSpLocks/>
            </p:cNvCxnSpPr>
            <p:nvPr/>
          </p:nvCxnSpPr>
          <p:spPr>
            <a:xfrm>
              <a:off x="1060806" y="1698859"/>
              <a:ext cx="0" cy="914162"/>
            </a:xfrm>
            <a:prstGeom prst="straightConnector1"/>
            <a:noFill/>
            <a:ln w="12700" cap="flat" cmpd="sng">
              <a:solidFill>
                <a:schemeClr val="accent1"/>
              </a:solidFill>
              <a:prstDash val="solid"/>
              <a:round/>
              <a:headEnd type="none" w="sm" len="sm"/>
              <a:tailEnd type="none" w="sm" len="sm"/>
            </a:ln>
          </p:spPr>
        </p:cxnSp>
        <p:sp>
          <p:nvSpPr>
            <p:cNvPr id="1052925" name="Google Shape;453;p258"/>
            <p:cNvSpPr/>
            <p:nvPr/>
          </p:nvSpPr>
          <p:spPr>
            <a:xfrm>
              <a:off x="973176" y="1492936"/>
              <a:ext cx="175260" cy="37391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grpSp>
        <p:nvGrpSpPr>
          <p:cNvPr id="1765" name="Google Shape;454;p258"/>
          <p:cNvGrpSpPr/>
          <p:nvPr/>
        </p:nvGrpSpPr>
        <p:grpSpPr>
          <a:xfrm>
            <a:off x="5033439" y="3141131"/>
            <a:ext cx="175260" cy="1120085"/>
            <a:chOff x="4892034" y="3197693"/>
            <a:chExt cx="175260" cy="1120085"/>
          </a:xfrm>
        </p:grpSpPr>
        <p:cxnSp>
          <p:nvCxnSpPr>
            <p:cNvPr id="3146283" name="Google Shape;455;p258"/>
            <p:cNvCxnSpPr>
              <a:cxnSpLocks/>
            </p:cNvCxnSpPr>
            <p:nvPr/>
          </p:nvCxnSpPr>
          <p:spPr>
            <a:xfrm>
              <a:off x="4979664" y="3403616"/>
              <a:ext cx="0" cy="914162"/>
            </a:xfrm>
            <a:prstGeom prst="straightConnector1"/>
            <a:noFill/>
            <a:ln w="12700" cap="flat" cmpd="sng">
              <a:solidFill>
                <a:schemeClr val="accent1"/>
              </a:solidFill>
              <a:prstDash val="solid"/>
              <a:round/>
              <a:headEnd type="none" w="sm" len="sm"/>
              <a:tailEnd type="none" w="sm" len="sm"/>
            </a:ln>
          </p:spPr>
        </p:cxnSp>
        <p:sp>
          <p:nvSpPr>
            <p:cNvPr id="1052926" name="Google Shape;456;p258"/>
            <p:cNvSpPr/>
            <p:nvPr/>
          </p:nvSpPr>
          <p:spPr>
            <a:xfrm>
              <a:off x="4892034" y="3197693"/>
              <a:ext cx="175260" cy="37391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sp>
        <p:nvSpPr>
          <p:cNvPr id="1052927" name="Google Shape;457;p258"/>
          <p:cNvSpPr txBox="1">
            <a:spLocks noGrp="1"/>
          </p:cNvSpPr>
          <p:nvPr>
            <p:ph type="body" idx="1"/>
          </p:nvPr>
        </p:nvSpPr>
        <p:spPr>
          <a:xfrm>
            <a:off x="1334722" y="1472343"/>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928" name="Google Shape;458;p258"/>
          <p:cNvSpPr txBox="1">
            <a:spLocks noGrp="1"/>
          </p:cNvSpPr>
          <p:nvPr>
            <p:ph type="body" idx="2"/>
          </p:nvPr>
        </p:nvSpPr>
        <p:spPr>
          <a:xfrm>
            <a:off x="5253579" y="1472343"/>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929" name="Google Shape;459;p258"/>
          <p:cNvSpPr txBox="1">
            <a:spLocks noGrp="1"/>
          </p:cNvSpPr>
          <p:nvPr>
            <p:ph type="body" idx="3"/>
          </p:nvPr>
        </p:nvSpPr>
        <p:spPr>
          <a:xfrm>
            <a:off x="1334722" y="3177100"/>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930" name="Google Shape;460;p258"/>
          <p:cNvSpPr txBox="1">
            <a:spLocks noGrp="1"/>
          </p:cNvSpPr>
          <p:nvPr>
            <p:ph type="body" idx="4"/>
          </p:nvPr>
        </p:nvSpPr>
        <p:spPr>
          <a:xfrm>
            <a:off x="5253579" y="3177100"/>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931" name="Google Shape;461;p258"/>
          <p:cNvSpPr txBox="1">
            <a:spLocks noGrp="1"/>
          </p:cNvSpPr>
          <p:nvPr>
            <p:ph type="body" idx="5"/>
          </p:nvPr>
        </p:nvSpPr>
        <p:spPr>
          <a:xfrm>
            <a:off x="1334722" y="1886477"/>
            <a:ext cx="2629745" cy="318677"/>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932" name="Google Shape;462;p258"/>
          <p:cNvSpPr txBox="1">
            <a:spLocks noGrp="1"/>
          </p:cNvSpPr>
          <p:nvPr>
            <p:ph type="body" idx="6"/>
          </p:nvPr>
        </p:nvSpPr>
        <p:spPr>
          <a:xfrm>
            <a:off x="5253579" y="1886477"/>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933" name="Google Shape;463;p258"/>
          <p:cNvSpPr txBox="1">
            <a:spLocks noGrp="1"/>
          </p:cNvSpPr>
          <p:nvPr>
            <p:ph type="body" idx="7"/>
          </p:nvPr>
        </p:nvSpPr>
        <p:spPr>
          <a:xfrm>
            <a:off x="1334722" y="3591234"/>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934" name="Google Shape;464;p258"/>
          <p:cNvSpPr txBox="1">
            <a:spLocks noGrp="1"/>
          </p:cNvSpPr>
          <p:nvPr>
            <p:ph type="body" idx="8"/>
          </p:nvPr>
        </p:nvSpPr>
        <p:spPr>
          <a:xfrm>
            <a:off x="5253579" y="3591234"/>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935" name="Google Shape;465;p25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936" name="Google Shape;466;p25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809" name="Shape 467"/>
        <p:cNvGrpSpPr/>
        <p:nvPr/>
      </p:nvGrpSpPr>
      <p:grpSpPr>
        <a:xfrm>
          <a:off x="0" y="0"/>
          <a:ext cx="0" cy="0"/>
          <a:chOff x="0" y="0"/>
          <a:chExt cx="0" cy="0"/>
        </a:xfrm>
      </p:grpSpPr>
      <p:pic>
        <p:nvPicPr>
          <p:cNvPr id="2097749" name="Google Shape;468;p25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1810" name="Google Shape;469;p259"/>
          <p:cNvGrpSpPr/>
          <p:nvPr/>
        </p:nvGrpSpPr>
        <p:grpSpPr>
          <a:xfrm>
            <a:off x="270520" y="225967"/>
            <a:ext cx="175260" cy="2964623"/>
            <a:chOff x="270520" y="1140367"/>
            <a:chExt cx="175260" cy="2964623"/>
          </a:xfrm>
        </p:grpSpPr>
        <p:grpSp>
          <p:nvGrpSpPr>
            <p:cNvPr id="1811" name="Google Shape;470;p259"/>
            <p:cNvGrpSpPr/>
            <p:nvPr/>
          </p:nvGrpSpPr>
          <p:grpSpPr>
            <a:xfrm>
              <a:off x="270520" y="2780648"/>
              <a:ext cx="175260" cy="1324342"/>
              <a:chOff x="129115" y="2837210"/>
              <a:chExt cx="175260" cy="1324342"/>
            </a:xfrm>
          </p:grpSpPr>
          <p:sp>
            <p:nvSpPr>
              <p:cNvPr id="1053113" name="Google Shape;471;p259"/>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6294" name="Google Shape;472;p259"/>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1812" name="Google Shape;473;p259"/>
            <p:cNvGrpSpPr/>
            <p:nvPr/>
          </p:nvGrpSpPr>
          <p:grpSpPr>
            <a:xfrm>
              <a:off x="270520" y="1140367"/>
              <a:ext cx="175260" cy="1310953"/>
              <a:chOff x="129115" y="1196929"/>
              <a:chExt cx="175260" cy="1310953"/>
            </a:xfrm>
          </p:grpSpPr>
          <p:cxnSp>
            <p:nvCxnSpPr>
              <p:cNvPr id="3146295" name="Google Shape;474;p259"/>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53114" name="Google Shape;475;p259"/>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grpSp>
      <p:sp>
        <p:nvSpPr>
          <p:cNvPr id="1053115" name="Google Shape;476;p259"/>
          <p:cNvSpPr txBox="1"/>
          <p:nvPr/>
        </p:nvSpPr>
        <p:spPr>
          <a:xfrm>
            <a:off x="445780" y="1901300"/>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dirty="0" sz="1400" i="0" lang="en-US" strike="noStrike" u="none">
                <a:solidFill>
                  <a:schemeClr val="lt2"/>
                </a:solidFill>
                <a:latin typeface="Public Sans"/>
                <a:ea typeface="Public Sans"/>
                <a:cs typeface="Public Sans"/>
                <a:sym typeface="Public Sans"/>
              </a:rPr>
              <a:t>Task -5</a:t>
            </a:r>
          </a:p>
        </p:txBody>
      </p:sp>
      <p:sp>
        <p:nvSpPr>
          <p:cNvPr id="1053116" name="Google Shape;477;p259"/>
          <p:cNvSpPr txBox="1"/>
          <p:nvPr/>
        </p:nvSpPr>
        <p:spPr>
          <a:xfrm>
            <a:off x="445779" y="237121"/>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dirty="0" sz="1400" i="0" lang="en-US" strike="noStrike" u="none">
                <a:solidFill>
                  <a:schemeClr val="dk2"/>
                </a:solidFill>
                <a:latin typeface="Public Sans"/>
                <a:ea typeface="Public Sans"/>
                <a:cs typeface="Public Sans"/>
                <a:sym typeface="Public Sans"/>
              </a:rPr>
              <a:t>Task -4</a:t>
            </a:r>
          </a:p>
        </p:txBody>
      </p:sp>
      <p:sp>
        <p:nvSpPr>
          <p:cNvPr id="1053117" name="Google Shape;478;p259"/>
          <p:cNvSpPr txBox="1"/>
          <p:nvPr/>
        </p:nvSpPr>
        <p:spPr>
          <a:xfrm>
            <a:off x="489450" y="1058210"/>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dirty="0"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
        <p:nvSpPr>
          <p:cNvPr id="1053118" name="Google Shape;479;p259"/>
          <p:cNvSpPr txBox="1"/>
          <p:nvPr/>
        </p:nvSpPr>
        <p:spPr>
          <a:xfrm>
            <a:off x="489450" y="2722389"/>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dirty="0"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648" name="Shape 480"/>
        <p:cNvGrpSpPr/>
        <p:nvPr/>
      </p:nvGrpSpPr>
      <p:grpSpPr>
        <a:xfrm>
          <a:off x="0" y="0"/>
          <a:ext cx="0" cy="0"/>
          <a:chOff x="0" y="0"/>
          <a:chExt cx="0" cy="0"/>
        </a:xfrm>
      </p:grpSpPr>
      <p:pic>
        <p:nvPicPr>
          <p:cNvPr id="2097665" name="Google Shape;481;p26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1649" name="Google Shape;482;p260"/>
          <p:cNvGrpSpPr/>
          <p:nvPr/>
        </p:nvGrpSpPr>
        <p:grpSpPr>
          <a:xfrm>
            <a:off x="270520" y="225967"/>
            <a:ext cx="175260" cy="2964623"/>
            <a:chOff x="270520" y="1140367"/>
            <a:chExt cx="175260" cy="2964623"/>
          </a:xfrm>
        </p:grpSpPr>
        <p:grpSp>
          <p:nvGrpSpPr>
            <p:cNvPr id="1650" name="Google Shape;483;p260"/>
            <p:cNvGrpSpPr/>
            <p:nvPr/>
          </p:nvGrpSpPr>
          <p:grpSpPr>
            <a:xfrm>
              <a:off x="270520" y="2780648"/>
              <a:ext cx="175260" cy="1324342"/>
              <a:chOff x="129115" y="2837210"/>
              <a:chExt cx="175260" cy="1324342"/>
            </a:xfrm>
          </p:grpSpPr>
          <p:sp>
            <p:nvSpPr>
              <p:cNvPr id="1052529" name="Google Shape;484;p260"/>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6224" name="Google Shape;485;p260"/>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1651" name="Google Shape;486;p260"/>
            <p:cNvGrpSpPr/>
            <p:nvPr/>
          </p:nvGrpSpPr>
          <p:grpSpPr>
            <a:xfrm>
              <a:off x="270520" y="1140367"/>
              <a:ext cx="175260" cy="1310953"/>
              <a:chOff x="129115" y="1196929"/>
              <a:chExt cx="175260" cy="1310953"/>
            </a:xfrm>
          </p:grpSpPr>
          <p:cxnSp>
            <p:nvCxnSpPr>
              <p:cNvPr id="3146225" name="Google Shape;487;p260"/>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52530" name="Google Shape;488;p260"/>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grpSp>
      <p:sp>
        <p:nvSpPr>
          <p:cNvPr id="1052531" name="Google Shape;489;p260"/>
          <p:cNvSpPr txBox="1">
            <a:spLocks noGrp="1"/>
          </p:cNvSpPr>
          <p:nvPr>
            <p:ph type="body" idx="1"/>
          </p:nvPr>
        </p:nvSpPr>
        <p:spPr>
          <a:xfrm>
            <a:off x="446700" y="298297"/>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532" name="Google Shape;490;p260"/>
          <p:cNvSpPr txBox="1">
            <a:spLocks noGrp="1"/>
          </p:cNvSpPr>
          <p:nvPr>
            <p:ph type="body" idx="2"/>
          </p:nvPr>
        </p:nvSpPr>
        <p:spPr>
          <a:xfrm>
            <a:off x="454281" y="1895111"/>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533" name="Google Shape;491;p260"/>
          <p:cNvSpPr txBox="1">
            <a:spLocks noGrp="1"/>
          </p:cNvSpPr>
          <p:nvPr>
            <p:ph type="body" idx="3"/>
          </p:nvPr>
        </p:nvSpPr>
        <p:spPr>
          <a:xfrm>
            <a:off x="446700" y="712431"/>
            <a:ext cx="2629745" cy="318677"/>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534" name="Google Shape;492;p260"/>
          <p:cNvSpPr txBox="1">
            <a:spLocks noGrp="1"/>
          </p:cNvSpPr>
          <p:nvPr>
            <p:ph type="body" idx="4"/>
          </p:nvPr>
        </p:nvSpPr>
        <p:spPr>
          <a:xfrm>
            <a:off x="454281" y="2309245"/>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861" name="Shape 493"/>
        <p:cNvGrpSpPr/>
        <p:nvPr/>
      </p:nvGrpSpPr>
      <p:grpSpPr>
        <a:xfrm>
          <a:off x="0" y="0"/>
          <a:ext cx="0" cy="0"/>
          <a:chOff x="0" y="0"/>
          <a:chExt cx="0" cy="0"/>
        </a:xfrm>
      </p:grpSpPr>
      <p:pic>
        <p:nvPicPr>
          <p:cNvPr id="2097765" name="Google Shape;494;p26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1862" name="Google Shape;495;p261"/>
          <p:cNvGrpSpPr/>
          <p:nvPr/>
        </p:nvGrpSpPr>
        <p:grpSpPr>
          <a:xfrm>
            <a:off x="240067" y="2283802"/>
            <a:ext cx="8663867" cy="930790"/>
            <a:chOff x="198438" y="775483"/>
            <a:chExt cx="8634888" cy="927681"/>
          </a:xfrm>
        </p:grpSpPr>
        <p:pic>
          <p:nvPicPr>
            <p:cNvPr id="2097766" name="Google Shape;496;p261"/>
            <p:cNvPicPr preferRelativeResize="0">
              <a:picLocks/>
            </p:cNvPicPr>
            <p:nvPr/>
          </p:nvPicPr>
          <p:blipFill rotWithShape="1">
            <a:blip xmlns:r="http://schemas.openxmlformats.org/officeDocument/2006/relationships" r:embed="rId2">
              <a:alphaModFix/>
            </a:blip>
            <a:srcRect/>
            <a:stretch>
              <a:fillRect/>
            </a:stretch>
          </p:blipFill>
          <p:spPr>
            <a:xfrm>
              <a:off x="198438" y="775483"/>
              <a:ext cx="8634888" cy="927681"/>
            </a:xfrm>
            <a:prstGeom prst="rect"/>
            <a:noFill/>
            <a:ln>
              <a:noFill/>
            </a:ln>
          </p:spPr>
        </p:pic>
        <p:sp>
          <p:nvSpPr>
            <p:cNvPr id="1053288" name="Google Shape;497;p261"/>
            <p:cNvSpPr txBox="1"/>
            <p:nvPr/>
          </p:nvSpPr>
          <p:spPr>
            <a:xfrm>
              <a:off x="1373561" y="1079859"/>
              <a:ext cx="504693" cy="31892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dirty="0" sz="1300" i="0" lang="en-US" strike="noStrike" u="none">
                  <a:solidFill>
                    <a:schemeClr val="lt1"/>
                  </a:solidFill>
                  <a:latin typeface="Public Sans"/>
                  <a:ea typeface="Public Sans"/>
                  <a:cs typeface="Public Sans"/>
                  <a:sym typeface="Public Sans"/>
                </a:rPr>
                <a:t>1</a:t>
              </a:r>
              <a:endParaRPr b="0" cap="none" sz="1300" i="0" strike="noStrike" u="none">
                <a:solidFill>
                  <a:schemeClr val="dk1"/>
                </a:solidFill>
                <a:latin typeface="Calibri"/>
                <a:ea typeface="Calibri"/>
                <a:cs typeface="Calibri"/>
                <a:sym typeface="Calibri"/>
              </a:endParaRPr>
            </a:p>
          </p:txBody>
        </p:sp>
        <p:sp>
          <p:nvSpPr>
            <p:cNvPr id="1053289" name="Google Shape;498;p261"/>
            <p:cNvSpPr txBox="1"/>
            <p:nvPr/>
          </p:nvSpPr>
          <p:spPr>
            <a:xfrm>
              <a:off x="3315869" y="1079859"/>
              <a:ext cx="504693" cy="31892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dirty="0" sz="1300" i="0" lang="en-US" strike="noStrike" u="none">
                  <a:solidFill>
                    <a:schemeClr val="lt1"/>
                  </a:solidFill>
                  <a:latin typeface="Public Sans"/>
                  <a:ea typeface="Public Sans"/>
                  <a:cs typeface="Public Sans"/>
                  <a:sym typeface="Public Sans"/>
                </a:rPr>
                <a:t>2</a:t>
              </a:r>
              <a:endParaRPr b="0" cap="none" sz="1300" i="0" strike="noStrike" u="none">
                <a:solidFill>
                  <a:schemeClr val="dk1"/>
                </a:solidFill>
                <a:latin typeface="Calibri"/>
                <a:ea typeface="Calibri"/>
                <a:cs typeface="Calibri"/>
                <a:sym typeface="Calibri"/>
              </a:endParaRPr>
            </a:p>
          </p:txBody>
        </p:sp>
        <p:sp>
          <p:nvSpPr>
            <p:cNvPr id="1053290" name="Google Shape;499;p261"/>
            <p:cNvSpPr txBox="1"/>
            <p:nvPr/>
          </p:nvSpPr>
          <p:spPr>
            <a:xfrm>
              <a:off x="5225949" y="1079859"/>
              <a:ext cx="504693" cy="31892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dirty="0" sz="1300" i="0" lang="en-US" strike="noStrike" u="none">
                  <a:solidFill>
                    <a:schemeClr val="lt1"/>
                  </a:solidFill>
                  <a:latin typeface="Public Sans"/>
                  <a:ea typeface="Public Sans"/>
                  <a:cs typeface="Public Sans"/>
                  <a:sym typeface="Public Sans"/>
                </a:rPr>
                <a:t>3</a:t>
              </a:r>
              <a:endParaRPr b="0" cap="none" sz="1300" i="0" strike="noStrike" u="none">
                <a:solidFill>
                  <a:schemeClr val="dk1"/>
                </a:solidFill>
                <a:latin typeface="Calibri"/>
                <a:ea typeface="Calibri"/>
                <a:cs typeface="Calibri"/>
                <a:sym typeface="Calibri"/>
              </a:endParaRPr>
            </a:p>
          </p:txBody>
        </p:sp>
        <p:sp>
          <p:nvSpPr>
            <p:cNvPr id="1053291" name="Google Shape;500;p261"/>
            <p:cNvSpPr txBox="1"/>
            <p:nvPr/>
          </p:nvSpPr>
          <p:spPr>
            <a:xfrm>
              <a:off x="7168257" y="1079858"/>
              <a:ext cx="504693" cy="318931"/>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dirty="0" sz="1300" i="0" lang="en-US" strike="noStrike" u="none">
                  <a:solidFill>
                    <a:schemeClr val="lt1"/>
                  </a:solidFill>
                  <a:latin typeface="Public Sans"/>
                  <a:ea typeface="Public Sans"/>
                  <a:cs typeface="Public Sans"/>
                  <a:sym typeface="Public Sans"/>
                </a:rPr>
                <a:t>4</a:t>
              </a:r>
              <a:endParaRPr b="0" cap="none" sz="1300" i="0" strike="noStrike" u="none">
                <a:solidFill>
                  <a:schemeClr val="dk1"/>
                </a:solidFill>
                <a:latin typeface="Calibri"/>
                <a:ea typeface="Calibri"/>
                <a:cs typeface="Calibri"/>
                <a:sym typeface="Calibri"/>
              </a:endParaRPr>
            </a:p>
          </p:txBody>
        </p:sp>
      </p:grpSp>
      <p:sp>
        <p:nvSpPr>
          <p:cNvPr id="1053292" name="Google Shape;501;p261"/>
          <p:cNvSpPr txBox="1">
            <a:spLocks noGrp="1"/>
          </p:cNvSpPr>
          <p:nvPr>
            <p:ph type="body" idx="1"/>
          </p:nvPr>
        </p:nvSpPr>
        <p:spPr>
          <a:xfrm>
            <a:off x="590581" y="1746274"/>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293" name="Google Shape;502;p261"/>
          <p:cNvSpPr txBox="1">
            <a:spLocks noGrp="1"/>
          </p:cNvSpPr>
          <p:nvPr>
            <p:ph type="body" idx="2"/>
          </p:nvPr>
        </p:nvSpPr>
        <p:spPr>
          <a:xfrm>
            <a:off x="2539407" y="3425008"/>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294" name="Google Shape;503;p261"/>
          <p:cNvSpPr txBox="1">
            <a:spLocks noGrp="1"/>
          </p:cNvSpPr>
          <p:nvPr>
            <p:ph type="body" idx="3"/>
          </p:nvPr>
        </p:nvSpPr>
        <p:spPr>
          <a:xfrm>
            <a:off x="6404724" y="3425008"/>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295" name="Google Shape;504;p261"/>
          <p:cNvSpPr txBox="1">
            <a:spLocks noGrp="1"/>
          </p:cNvSpPr>
          <p:nvPr>
            <p:ph type="body" idx="4"/>
          </p:nvPr>
        </p:nvSpPr>
        <p:spPr>
          <a:xfrm>
            <a:off x="4455898" y="1746274"/>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296" name="Google Shape;505;p26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3297" name="Google Shape;506;p26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690" name="Shape 507"/>
        <p:cNvGrpSpPr/>
        <p:nvPr/>
      </p:nvGrpSpPr>
      <p:grpSpPr>
        <a:xfrm>
          <a:off x="0" y="0"/>
          <a:ext cx="0" cy="0"/>
          <a:chOff x="0" y="0"/>
          <a:chExt cx="0" cy="0"/>
        </a:xfrm>
      </p:grpSpPr>
      <p:pic>
        <p:nvPicPr>
          <p:cNvPr id="2097694" name="Google Shape;508;p26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
        <p:nvSpPr>
          <p:cNvPr id="1052686" name="Google Shape;509;p262"/>
          <p:cNvSpPr/>
          <p:nvPr/>
        </p:nvSpPr>
        <p:spPr>
          <a:xfrm>
            <a:off x="775398" y="1631221"/>
            <a:ext cx="940529" cy="940529"/>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2687" name="Google Shape;510;p262"/>
          <p:cNvSpPr/>
          <p:nvPr/>
        </p:nvSpPr>
        <p:spPr>
          <a:xfrm>
            <a:off x="777473" y="3291039"/>
            <a:ext cx="940529" cy="94052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2688" name="Google Shape;511;p262"/>
          <p:cNvSpPr/>
          <p:nvPr/>
        </p:nvSpPr>
        <p:spPr>
          <a:xfrm>
            <a:off x="5148140" y="1631221"/>
            <a:ext cx="940529" cy="94052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2689" name="Google Shape;512;p262"/>
          <p:cNvSpPr/>
          <p:nvPr/>
        </p:nvSpPr>
        <p:spPr>
          <a:xfrm>
            <a:off x="5150215" y="3291039"/>
            <a:ext cx="940529" cy="940529"/>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2690" name="Google Shape;513;p262"/>
          <p:cNvSpPr txBox="1">
            <a:spLocks noGrp="1"/>
          </p:cNvSpPr>
          <p:nvPr>
            <p:ph type="body" idx="1"/>
          </p:nvPr>
        </p:nvSpPr>
        <p:spPr>
          <a:xfrm>
            <a:off x="1877630" y="1703516"/>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691" name="Google Shape;514;p262"/>
          <p:cNvSpPr txBox="1">
            <a:spLocks noGrp="1"/>
          </p:cNvSpPr>
          <p:nvPr>
            <p:ph type="body" idx="2"/>
          </p:nvPr>
        </p:nvSpPr>
        <p:spPr>
          <a:xfrm>
            <a:off x="6243215" y="1703516"/>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692" name="Google Shape;515;p262"/>
          <p:cNvSpPr txBox="1">
            <a:spLocks noGrp="1"/>
          </p:cNvSpPr>
          <p:nvPr>
            <p:ph type="body" idx="3"/>
          </p:nvPr>
        </p:nvSpPr>
        <p:spPr>
          <a:xfrm>
            <a:off x="1877630" y="3365327"/>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693" name="Google Shape;516;p262"/>
          <p:cNvSpPr txBox="1">
            <a:spLocks noGrp="1"/>
          </p:cNvSpPr>
          <p:nvPr>
            <p:ph type="body" idx="4"/>
          </p:nvPr>
        </p:nvSpPr>
        <p:spPr>
          <a:xfrm>
            <a:off x="6243215" y="3365327"/>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694" name="Google Shape;517;p262"/>
          <p:cNvSpPr>
            <a:spLocks noGrp="1"/>
          </p:cNvSpPr>
          <p:nvPr>
            <p:ph type="pic" idx="5"/>
          </p:nvPr>
        </p:nvSpPr>
        <p:spPr>
          <a:xfrm>
            <a:off x="784630" y="1640956"/>
            <a:ext cx="931297" cy="930794"/>
          </a:xfrm>
          <a:prstGeom prst="rect"/>
          <a:noFill/>
          <a:ln>
            <a:noFill/>
          </a:ln>
        </p:spPr>
      </p:sp>
      <p:sp>
        <p:nvSpPr>
          <p:cNvPr id="1052695" name="Google Shape;518;p262"/>
          <p:cNvSpPr>
            <a:spLocks noGrp="1"/>
          </p:cNvSpPr>
          <p:nvPr>
            <p:ph type="pic" idx="6"/>
          </p:nvPr>
        </p:nvSpPr>
        <p:spPr>
          <a:xfrm>
            <a:off x="5150215" y="1640956"/>
            <a:ext cx="931297" cy="930794"/>
          </a:xfrm>
          <a:prstGeom prst="rect"/>
          <a:noFill/>
          <a:ln>
            <a:noFill/>
          </a:ln>
        </p:spPr>
      </p:sp>
      <p:sp>
        <p:nvSpPr>
          <p:cNvPr id="1052696" name="Google Shape;519;p262"/>
          <p:cNvSpPr>
            <a:spLocks noGrp="1"/>
          </p:cNvSpPr>
          <p:nvPr>
            <p:ph type="pic" idx="7"/>
          </p:nvPr>
        </p:nvSpPr>
        <p:spPr>
          <a:xfrm>
            <a:off x="784630" y="3302767"/>
            <a:ext cx="931297" cy="930794"/>
          </a:xfrm>
          <a:prstGeom prst="rect"/>
          <a:noFill/>
          <a:ln>
            <a:noFill/>
          </a:ln>
        </p:spPr>
      </p:sp>
      <p:sp>
        <p:nvSpPr>
          <p:cNvPr id="1052697" name="Google Shape;520;p262"/>
          <p:cNvSpPr>
            <a:spLocks noGrp="1"/>
          </p:cNvSpPr>
          <p:nvPr>
            <p:ph type="pic" idx="8"/>
          </p:nvPr>
        </p:nvSpPr>
        <p:spPr>
          <a:xfrm>
            <a:off x="5150215" y="3302767"/>
            <a:ext cx="931297" cy="930794"/>
          </a:xfrm>
          <a:prstGeom prst="rect"/>
          <a:noFill/>
          <a:ln>
            <a:noFill/>
          </a:ln>
        </p:spPr>
      </p:sp>
      <p:sp>
        <p:nvSpPr>
          <p:cNvPr id="1052698" name="Google Shape;521;p26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699" name="Google Shape;522;p26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180" name="Shape 26"/>
        <p:cNvGrpSpPr/>
        <p:nvPr/>
      </p:nvGrpSpPr>
      <p:grpSpPr>
        <a:xfrm>
          <a:off x="0" y="0"/>
          <a:ext cx="0" cy="0"/>
          <a:chOff x="0" y="0"/>
          <a:chExt cx="0" cy="0"/>
        </a:xfrm>
      </p:grpSpPr>
      <p:sp>
        <p:nvSpPr>
          <p:cNvPr id="1050950" name="Google Shape;27;p311"/>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a:buNone/>
            </a:pPr>
            <a:r>
              <a:t/>
            </a:r>
            <a:endParaRPr b="0" cap="none" sz="1013" i="0" strike="noStrike" u="none">
              <a:solidFill>
                <a:schemeClr val="lt1"/>
              </a:solidFill>
              <a:latin typeface="Calibri"/>
              <a:ea typeface="Calibri"/>
              <a:cs typeface="Calibri"/>
              <a:sym typeface="Calibri"/>
            </a:endParaRPr>
          </a:p>
        </p:txBody>
      </p:sp>
      <p:pic>
        <p:nvPicPr>
          <p:cNvPr id="2097464" name="Google Shape;28;p311"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4000" cy="5143500"/>
          </a:xfrm>
          <a:prstGeom prst="rect"/>
          <a:noFill/>
          <a:ln>
            <a:noFill/>
          </a:ln>
        </p:spPr>
      </p:pic>
      <p:pic>
        <p:nvPicPr>
          <p:cNvPr id="2097465" name="Google Shape;29;p311" descr="Graphical user interfac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652061" y="192491"/>
            <a:ext cx="7839875" cy="4758518"/>
          </a:xfrm>
          <a:prstGeom prst="rect"/>
          <a:noFill/>
          <a:ln>
            <a:noFill/>
          </a:ln>
        </p:spPr>
      </p:pic>
      <p:sp>
        <p:nvSpPr>
          <p:cNvPr id="1050951" name="Google Shape;30;p311"/>
          <p:cNvSpPr txBox="1"/>
          <p:nvPr>
            <p:ph type="body" idx="1"/>
          </p:nvPr>
        </p:nvSpPr>
        <p:spPr>
          <a:xfrm>
            <a:off x="3087599" y="1365640"/>
            <a:ext cx="2968803" cy="450056"/>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100"/>
              <a:buFont typeface="Arial"/>
              <a:buNone/>
              <a:defRPr b="1" cap="none" sz="1600" i="1" strike="noStrike" u="none">
                <a:solidFill>
                  <a:srgbClr val="BD8738"/>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6015" name="Google Shape;31;p311"/>
          <p:cNvCxnSpPr>
            <a:cxnSpLocks/>
          </p:cNvCxnSpPr>
          <p:nvPr/>
        </p:nvCxnSpPr>
        <p:spPr>
          <a:xfrm>
            <a:off x="4069889" y="1814037"/>
            <a:ext cx="987600" cy="0"/>
          </a:xfrm>
          <a:prstGeom prst="straightConnector1"/>
          <a:noFill/>
          <a:ln w="19050" cap="flat" cmpd="sng">
            <a:solidFill>
              <a:srgbClr val="BD8738"/>
            </a:solidFill>
            <a:prstDash val="solid"/>
            <a:miter lim="800000"/>
            <a:headEnd type="none" w="sm" len="sm"/>
            <a:tailEnd type="none" w="sm" len="sm"/>
          </a:ln>
        </p:spPr>
      </p:cxnSp>
      <p:cxnSp>
        <p:nvCxnSpPr>
          <p:cNvPr id="3146016" name="Google Shape;32;p311"/>
          <p:cNvCxnSpPr>
            <a:cxnSpLocks/>
          </p:cNvCxnSpPr>
          <p:nvPr/>
        </p:nvCxnSpPr>
        <p:spPr>
          <a:xfrm>
            <a:off x="3996377" y="1814037"/>
            <a:ext cx="18658" cy="0"/>
          </a:xfrm>
          <a:prstGeom prst="straightConnector1"/>
          <a:noFill/>
          <a:ln w="19050" cap="flat" cmpd="sng">
            <a:solidFill>
              <a:srgbClr val="BD8738"/>
            </a:solidFill>
            <a:prstDash val="solid"/>
            <a:round/>
            <a:headEnd type="none" w="sm" len="sm"/>
            <a:tailEnd type="none" w="sm" len="sm"/>
          </a:ln>
        </p:spPr>
      </p:cxnSp>
      <p:cxnSp>
        <p:nvCxnSpPr>
          <p:cNvPr id="3146017" name="Google Shape;33;p311"/>
          <p:cNvCxnSpPr>
            <a:cxnSpLocks/>
          </p:cNvCxnSpPr>
          <p:nvPr/>
        </p:nvCxnSpPr>
        <p:spPr>
          <a:xfrm>
            <a:off x="4033133" y="1814037"/>
            <a:ext cx="18600" cy="0"/>
          </a:xfrm>
          <a:prstGeom prst="straightConnector1"/>
          <a:noFill/>
          <a:ln w="19050" cap="flat" cmpd="sng">
            <a:solidFill>
              <a:srgbClr val="BD8738"/>
            </a:solidFill>
            <a:prstDash val="solid"/>
            <a:round/>
            <a:headEnd type="none" w="sm" len="sm"/>
            <a:tailEnd type="none" w="sm" len="sm"/>
          </a:ln>
        </p:spPr>
      </p:cxnSp>
      <p:cxnSp>
        <p:nvCxnSpPr>
          <p:cNvPr id="3146018" name="Google Shape;34;p311"/>
          <p:cNvCxnSpPr>
            <a:cxnSpLocks/>
          </p:cNvCxnSpPr>
          <p:nvPr/>
        </p:nvCxnSpPr>
        <p:spPr>
          <a:xfrm>
            <a:off x="5075539" y="1814037"/>
            <a:ext cx="18658" cy="0"/>
          </a:xfrm>
          <a:prstGeom prst="straightConnector1"/>
          <a:noFill/>
          <a:ln w="19050" cap="flat" cmpd="sng">
            <a:solidFill>
              <a:srgbClr val="BD8738"/>
            </a:solidFill>
            <a:prstDash val="solid"/>
            <a:round/>
            <a:headEnd type="none" w="sm" len="sm"/>
            <a:tailEnd type="none" w="sm" len="sm"/>
          </a:ln>
        </p:spPr>
      </p:cxnSp>
      <p:cxnSp>
        <p:nvCxnSpPr>
          <p:cNvPr id="3146019" name="Google Shape;35;p311"/>
          <p:cNvCxnSpPr>
            <a:cxnSpLocks/>
          </p:cNvCxnSpPr>
          <p:nvPr/>
        </p:nvCxnSpPr>
        <p:spPr>
          <a:xfrm>
            <a:off x="5107533" y="1814037"/>
            <a:ext cx="18600" cy="0"/>
          </a:xfrm>
          <a:prstGeom prst="straightConnector1"/>
          <a:noFill/>
          <a:ln w="19050" cap="flat" cmpd="sng">
            <a:solidFill>
              <a:srgbClr val="BD8738"/>
            </a:solidFill>
            <a:prstDash val="solid"/>
            <a:round/>
            <a:headEnd type="none" w="sm" len="sm"/>
            <a:tailEnd type="none" w="sm" len="sm"/>
          </a:ln>
        </p:spPr>
      </p:cxnSp>
      <p:sp>
        <p:nvSpPr>
          <p:cNvPr id="1050952" name="Google Shape;36;p311"/>
          <p:cNvSpPr txBox="1"/>
          <p:nvPr>
            <p:ph type="body" idx="2"/>
          </p:nvPr>
        </p:nvSpPr>
        <p:spPr>
          <a:xfrm>
            <a:off x="2552700" y="2110157"/>
            <a:ext cx="4038600" cy="199191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935" name="Shape 337"/>
        <p:cNvGrpSpPr/>
        <p:nvPr/>
      </p:nvGrpSpPr>
      <p:grpSpPr>
        <a:xfrm>
          <a:off x="0" y="0"/>
          <a:ext cx="0" cy="0"/>
          <a:chOff x="0" y="0"/>
          <a:chExt cx="0" cy="0"/>
        </a:xfrm>
      </p:grpSpPr>
      <p:pic>
        <p:nvPicPr>
          <p:cNvPr id="2097361" name="Google Shape;338;p252"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4000" cy="5143500"/>
          </a:xfrm>
          <a:prstGeom prst="rect"/>
          <a:noFill/>
          <a:ln>
            <a:noFill/>
          </a:ln>
        </p:spPr>
      </p:pic>
      <p:grpSp>
        <p:nvGrpSpPr>
          <p:cNvPr id="936" name="Google Shape;339;p252"/>
          <p:cNvGrpSpPr/>
          <p:nvPr/>
        </p:nvGrpSpPr>
        <p:grpSpPr>
          <a:xfrm>
            <a:off x="0" y="2399230"/>
            <a:ext cx="9144001" cy="2349751"/>
            <a:chOff x="0" y="2182920"/>
            <a:chExt cx="9144001" cy="2349751"/>
          </a:xfrm>
        </p:grpSpPr>
        <p:sp>
          <p:nvSpPr>
            <p:cNvPr id="1050102" name="Google Shape;340;p252"/>
            <p:cNvSpPr/>
            <p:nvPr/>
          </p:nvSpPr>
          <p:spPr>
            <a:xfrm>
              <a:off x="0" y="2689734"/>
              <a:ext cx="9144001" cy="1842937"/>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937" name="Google Shape;341;p252"/>
            <p:cNvGrpSpPr/>
            <p:nvPr/>
          </p:nvGrpSpPr>
          <p:grpSpPr>
            <a:xfrm>
              <a:off x="1229347" y="2182920"/>
              <a:ext cx="6685306" cy="1002265"/>
              <a:chOff x="976268" y="2064936"/>
              <a:chExt cx="6685306" cy="1002265"/>
            </a:xfrm>
          </p:grpSpPr>
          <p:sp>
            <p:nvSpPr>
              <p:cNvPr id="1050103" name="Google Shape;342;p252"/>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50104" name="Google Shape;343;p252"/>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50105" name="Google Shape;344;p252"/>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grpSp>
      <p:sp>
        <p:nvSpPr>
          <p:cNvPr id="1050106" name="Google Shape;345;p252"/>
          <p:cNvSpPr txBox="1"/>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107" name="Google Shape;346;p252"/>
          <p:cNvSpPr txBox="1"/>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108" name="Google Shape;347;p252"/>
          <p:cNvSpPr txBox="1"/>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109" name="Google Shape;348;p252"/>
          <p:cNvSpPr txBox="1"/>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110" name="Google Shape;349;p252"/>
          <p:cNvSpPr/>
          <p:nvPr>
            <p:ph type="pic" idx="5"/>
          </p:nvPr>
        </p:nvSpPr>
        <p:spPr>
          <a:xfrm>
            <a:off x="1460973" y="2631002"/>
            <a:ext cx="539010" cy="538720"/>
          </a:xfrm>
          <a:prstGeom prst="rect"/>
          <a:noFill/>
          <a:ln>
            <a:noFill/>
          </a:ln>
        </p:spPr>
      </p:sp>
      <p:sp>
        <p:nvSpPr>
          <p:cNvPr id="1050111" name="Google Shape;350;p252"/>
          <p:cNvSpPr/>
          <p:nvPr>
            <p:ph type="pic" idx="6"/>
          </p:nvPr>
        </p:nvSpPr>
        <p:spPr>
          <a:xfrm>
            <a:off x="4302493" y="2631002"/>
            <a:ext cx="539010" cy="538720"/>
          </a:xfrm>
          <a:prstGeom prst="rect"/>
          <a:noFill/>
          <a:ln>
            <a:noFill/>
          </a:ln>
        </p:spPr>
      </p:sp>
      <p:sp>
        <p:nvSpPr>
          <p:cNvPr id="1050112" name="Google Shape;351;p252"/>
          <p:cNvSpPr/>
          <p:nvPr>
            <p:ph type="pic" idx="7"/>
          </p:nvPr>
        </p:nvSpPr>
        <p:spPr>
          <a:xfrm>
            <a:off x="7144013" y="2631002"/>
            <a:ext cx="539010" cy="538720"/>
          </a:xfrm>
          <a:prstGeom prst="rect"/>
          <a:noFill/>
          <a:ln>
            <a:noFill/>
          </a:ln>
        </p:spPr>
      </p:sp>
      <p:sp>
        <p:nvSpPr>
          <p:cNvPr id="1050113" name="Google Shape;352;p252"/>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114" name="Google Shape;353;p25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640" name="Shape 523"/>
        <p:cNvGrpSpPr/>
        <p:nvPr/>
      </p:nvGrpSpPr>
      <p:grpSpPr>
        <a:xfrm>
          <a:off x="0" y="0"/>
          <a:ext cx="0" cy="0"/>
          <a:chOff x="0" y="0"/>
          <a:chExt cx="0" cy="0"/>
        </a:xfrm>
      </p:grpSpPr>
      <p:pic>
        <p:nvPicPr>
          <p:cNvPr id="2097657" name="Google Shape;524;p26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1641" name="Google Shape;525;p263"/>
          <p:cNvGrpSpPr/>
          <p:nvPr/>
        </p:nvGrpSpPr>
        <p:grpSpPr>
          <a:xfrm>
            <a:off x="0" y="2399230"/>
            <a:ext cx="9144001" cy="2349751"/>
            <a:chOff x="0" y="2182920"/>
            <a:chExt cx="9144001" cy="2349751"/>
          </a:xfrm>
        </p:grpSpPr>
        <p:sp>
          <p:nvSpPr>
            <p:cNvPr id="1052507" name="Google Shape;526;p263"/>
            <p:cNvSpPr/>
            <p:nvPr/>
          </p:nvSpPr>
          <p:spPr>
            <a:xfrm>
              <a:off x="0" y="2689734"/>
              <a:ext cx="9144001" cy="1842937"/>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642" name="Google Shape;527;p263"/>
            <p:cNvGrpSpPr/>
            <p:nvPr/>
          </p:nvGrpSpPr>
          <p:grpSpPr>
            <a:xfrm>
              <a:off x="1229347" y="2182920"/>
              <a:ext cx="6685306" cy="1002265"/>
              <a:chOff x="976268" y="2064936"/>
              <a:chExt cx="6685306" cy="1002265"/>
            </a:xfrm>
          </p:grpSpPr>
          <p:sp>
            <p:nvSpPr>
              <p:cNvPr id="1052508" name="Google Shape;528;p263"/>
              <p:cNvSpPr/>
              <p:nvPr/>
            </p:nvSpPr>
            <p:spPr>
              <a:xfrm>
                <a:off x="976268"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2509" name="Google Shape;529;p263"/>
              <p:cNvSpPr/>
              <p:nvPr/>
            </p:nvSpPr>
            <p:spPr>
              <a:xfrm>
                <a:off x="381778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2510" name="Google Shape;530;p263"/>
              <p:cNvSpPr/>
              <p:nvPr/>
            </p:nvSpPr>
            <p:spPr>
              <a:xfrm>
                <a:off x="665930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52511" name="Google Shape;531;p263"/>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512" name="Google Shape;532;p263"/>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513" name="Google Shape;533;p263"/>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514" name="Google Shape;534;p263"/>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515" name="Google Shape;535;p263"/>
          <p:cNvSpPr>
            <a:spLocks noGrp="1"/>
          </p:cNvSpPr>
          <p:nvPr>
            <p:ph type="pic" idx="5"/>
          </p:nvPr>
        </p:nvSpPr>
        <p:spPr>
          <a:xfrm>
            <a:off x="1460973" y="2631002"/>
            <a:ext cx="539010" cy="538720"/>
          </a:xfrm>
          <a:prstGeom prst="rect"/>
          <a:noFill/>
          <a:ln>
            <a:noFill/>
          </a:ln>
        </p:spPr>
      </p:sp>
      <p:sp>
        <p:nvSpPr>
          <p:cNvPr id="1052516" name="Google Shape;536;p263"/>
          <p:cNvSpPr>
            <a:spLocks noGrp="1"/>
          </p:cNvSpPr>
          <p:nvPr>
            <p:ph type="pic" idx="6"/>
          </p:nvPr>
        </p:nvSpPr>
        <p:spPr>
          <a:xfrm>
            <a:off x="4302493" y="2631002"/>
            <a:ext cx="539010" cy="538720"/>
          </a:xfrm>
          <a:prstGeom prst="rect"/>
          <a:noFill/>
          <a:ln>
            <a:noFill/>
          </a:ln>
        </p:spPr>
      </p:sp>
      <p:sp>
        <p:nvSpPr>
          <p:cNvPr id="1052517" name="Google Shape;537;p263"/>
          <p:cNvSpPr>
            <a:spLocks noGrp="1"/>
          </p:cNvSpPr>
          <p:nvPr>
            <p:ph type="pic" idx="7"/>
          </p:nvPr>
        </p:nvSpPr>
        <p:spPr>
          <a:xfrm>
            <a:off x="7144013" y="2631002"/>
            <a:ext cx="539010" cy="538720"/>
          </a:xfrm>
          <a:prstGeom prst="rect"/>
          <a:noFill/>
          <a:ln>
            <a:noFill/>
          </a:ln>
        </p:spPr>
      </p:sp>
      <p:sp>
        <p:nvSpPr>
          <p:cNvPr id="1052518" name="Google Shape;538;p26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519" name="Google Shape;539;p26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767" name="Shape 540"/>
        <p:cNvGrpSpPr/>
        <p:nvPr/>
      </p:nvGrpSpPr>
      <p:grpSpPr>
        <a:xfrm>
          <a:off x="0" y="0"/>
          <a:ext cx="0" cy="0"/>
          <a:chOff x="0" y="0"/>
          <a:chExt cx="0" cy="0"/>
        </a:xfrm>
      </p:grpSpPr>
      <p:grpSp>
        <p:nvGrpSpPr>
          <p:cNvPr id="1768" name="Google Shape;541;p264"/>
          <p:cNvGrpSpPr/>
          <p:nvPr/>
        </p:nvGrpSpPr>
        <p:grpSpPr>
          <a:xfrm>
            <a:off x="3138739" y="1728182"/>
            <a:ext cx="2866522" cy="2848912"/>
            <a:chOff x="-15798" y="0"/>
            <a:chExt cx="2571596" cy="2555798"/>
          </a:xfrm>
        </p:grpSpPr>
        <p:sp>
          <p:nvSpPr>
            <p:cNvPr id="1052943" name="Google Shape;542;p264"/>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52944" name="Google Shape;543;p264"/>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52945" name="Google Shape;544;p264"/>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52946" name="Google Shape;545;p264"/>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52947" name="Google Shape;546;p264"/>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grpSp>
      <p:sp>
        <p:nvSpPr>
          <p:cNvPr id="1052948" name="Google Shape;547;p264"/>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949" name="Google Shape;548;p264"/>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950" name="Google Shape;549;p264"/>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951" name="Google Shape;550;p264"/>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952" name="Google Shape;551;p264"/>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953" name="Google Shape;552;p264"/>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954" name="Google Shape;553;p264"/>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955" name="Google Shape;554;p264"/>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956" name="Google Shape;555;p264"/>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957" name="Google Shape;556;p264"/>
          <p:cNvSpPr txBox="1">
            <a:spLocks noGrp="1"/>
          </p:cNvSpPr>
          <p:nvPr>
            <p:ph type="body" idx="13"/>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958" name="Google Shape;557;p264"/>
          <p:cNvSpPr txBox="1">
            <a:spLocks noGrp="1"/>
          </p:cNvSpPr>
          <p:nvPr>
            <p:ph type="body" idx="14"/>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959" name="Google Shape;558;p264"/>
          <p:cNvSpPr txBox="1">
            <a:spLocks noGrp="1"/>
          </p:cNvSpPr>
          <p:nvPr>
            <p:ph type="body" idx="15"/>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960" name="Google Shape;559;p264"/>
          <p:cNvSpPr txBox="1">
            <a:spLocks noGrp="1"/>
          </p:cNvSpPr>
          <p:nvPr>
            <p:ph type="body" idx="16"/>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807" name="Shape 560"/>
        <p:cNvGrpSpPr/>
        <p:nvPr/>
      </p:nvGrpSpPr>
      <p:grpSpPr>
        <a:xfrm>
          <a:off x="0" y="0"/>
          <a:ext cx="0" cy="0"/>
          <a:chOff x="0" y="0"/>
          <a:chExt cx="0" cy="0"/>
        </a:xfrm>
      </p:grpSpPr>
      <p:grpSp>
        <p:nvGrpSpPr>
          <p:cNvPr id="1808" name="Google Shape;561;p265"/>
          <p:cNvGrpSpPr/>
          <p:nvPr/>
        </p:nvGrpSpPr>
        <p:grpSpPr>
          <a:xfrm>
            <a:off x="3138739" y="1728182"/>
            <a:ext cx="2866522" cy="2848912"/>
            <a:chOff x="-15798" y="0"/>
            <a:chExt cx="2571596" cy="2555798"/>
          </a:xfrm>
        </p:grpSpPr>
        <p:sp>
          <p:nvSpPr>
            <p:cNvPr id="1053095" name="Google Shape;562;p265"/>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53096" name="Google Shape;563;p265"/>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53097" name="Google Shape;564;p265"/>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53098" name="Google Shape;565;p265"/>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53099" name="Google Shape;566;p265"/>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grpSp>
      <p:sp>
        <p:nvSpPr>
          <p:cNvPr id="1053100" name="Google Shape;567;p265"/>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3101" name="Google Shape;568;p265"/>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3102" name="Google Shape;569;p265"/>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3103" name="Google Shape;570;p265"/>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3104" name="Google Shape;571;p265"/>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3105" name="Google Shape;572;p265"/>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3106" name="Google Shape;573;p265"/>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3107" name="Google Shape;574;p265"/>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3108" name="Google Shape;575;p265"/>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3109" name="Google Shape;576;p265"/>
          <p:cNvSpPr txBox="1">
            <a:spLocks noGrp="1"/>
          </p:cNvSpPr>
          <p:nvPr>
            <p:ph type="body" idx="13"/>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3110" name="Google Shape;577;p265"/>
          <p:cNvSpPr txBox="1">
            <a:spLocks noGrp="1"/>
          </p:cNvSpPr>
          <p:nvPr>
            <p:ph type="body" idx="14"/>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3111" name="Google Shape;578;p265"/>
          <p:cNvSpPr txBox="1">
            <a:spLocks noGrp="1"/>
          </p:cNvSpPr>
          <p:nvPr>
            <p:ph type="body" idx="15"/>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3112" name="Google Shape;579;p265"/>
          <p:cNvSpPr txBox="1">
            <a:spLocks noGrp="1"/>
          </p:cNvSpPr>
          <p:nvPr>
            <p:ph type="body" idx="16"/>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678" name="Shape 580"/>
        <p:cNvGrpSpPr/>
        <p:nvPr/>
      </p:nvGrpSpPr>
      <p:grpSpPr>
        <a:xfrm>
          <a:off x="0" y="0"/>
          <a:ext cx="0" cy="0"/>
          <a:chOff x="0" y="0"/>
          <a:chExt cx="0" cy="0"/>
        </a:xfrm>
      </p:grpSpPr>
      <p:pic>
        <p:nvPicPr>
          <p:cNvPr id="2097684" name="Google Shape;581;p26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1679" name="Google Shape;582;p266"/>
          <p:cNvGrpSpPr/>
          <p:nvPr/>
        </p:nvGrpSpPr>
        <p:grpSpPr>
          <a:xfrm>
            <a:off x="2525214" y="825411"/>
            <a:ext cx="4093572" cy="4069088"/>
            <a:chOff x="2519466" y="821088"/>
            <a:chExt cx="4348428" cy="4322420"/>
          </a:xfrm>
        </p:grpSpPr>
        <p:sp>
          <p:nvSpPr>
            <p:cNvPr id="1052652" name="Google Shape;583;p266"/>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52653" name="Google Shape;584;p266"/>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52654" name="Google Shape;585;p266"/>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52655" name="Google Shape;586;p266"/>
            <p:cNvSpPr/>
            <p:nvPr/>
          </p:nvSpPr>
          <p:spPr>
            <a:xfrm>
              <a:off x="4701894" y="1904474"/>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52656" name="Google Shape;587;p266"/>
            <p:cNvSpPr/>
            <p:nvPr/>
          </p:nvSpPr>
          <p:spPr>
            <a:xfrm>
              <a:off x="2519466" y="1904508"/>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52657" name="Google Shape;588;p266"/>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grpSp>
      <p:sp>
        <p:nvSpPr>
          <p:cNvPr id="1052658" name="Google Shape;589;p266"/>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659" name="Google Shape;590;p266"/>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660" name="Google Shape;591;p266"/>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661" name="Google Shape;592;p266"/>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662" name="Google Shape;593;p26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663" name="Google Shape;594;p26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827" name="Shape 595"/>
        <p:cNvGrpSpPr/>
        <p:nvPr/>
      </p:nvGrpSpPr>
      <p:grpSpPr>
        <a:xfrm>
          <a:off x="0" y="0"/>
          <a:ext cx="0" cy="0"/>
          <a:chOff x="0" y="0"/>
          <a:chExt cx="0" cy="0"/>
        </a:xfrm>
      </p:grpSpPr>
      <p:pic>
        <p:nvPicPr>
          <p:cNvPr id="2097755" name="Google Shape;596;p26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1828" name="Google Shape;597;p267"/>
          <p:cNvGrpSpPr/>
          <p:nvPr/>
        </p:nvGrpSpPr>
        <p:grpSpPr>
          <a:xfrm>
            <a:off x="2525214" y="825411"/>
            <a:ext cx="4093572" cy="4069088"/>
            <a:chOff x="2519466" y="821088"/>
            <a:chExt cx="4348428" cy="4322420"/>
          </a:xfrm>
        </p:grpSpPr>
        <p:sp>
          <p:nvSpPr>
            <p:cNvPr id="1053167" name="Google Shape;598;p267"/>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53168" name="Google Shape;599;p267"/>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53169" name="Google Shape;600;p267"/>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53170" name="Google Shape;601;p267"/>
            <p:cNvSpPr/>
            <p:nvPr/>
          </p:nvSpPr>
          <p:spPr>
            <a:xfrm>
              <a:off x="4701894" y="1904474"/>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53171" name="Google Shape;602;p267"/>
            <p:cNvSpPr/>
            <p:nvPr/>
          </p:nvSpPr>
          <p:spPr>
            <a:xfrm>
              <a:off x="2519466" y="1904508"/>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53172" name="Google Shape;603;p267"/>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grpSp>
      <p:sp>
        <p:nvSpPr>
          <p:cNvPr id="1053173" name="Google Shape;604;p267"/>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3174" name="Google Shape;605;p267"/>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3175" name="Google Shape;606;p267"/>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3176" name="Google Shape;607;p267"/>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3177" name="Google Shape;608;p26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3178" name="Google Shape;609;p26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704" name="Shape 610"/>
        <p:cNvGrpSpPr/>
        <p:nvPr/>
      </p:nvGrpSpPr>
      <p:grpSpPr>
        <a:xfrm>
          <a:off x="0" y="0"/>
          <a:ext cx="0" cy="0"/>
          <a:chOff x="0" y="0"/>
          <a:chExt cx="0" cy="0"/>
        </a:xfrm>
      </p:grpSpPr>
      <p:pic>
        <p:nvPicPr>
          <p:cNvPr id="2097703" name="Google Shape;611;p26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2757" name="Google Shape;612;p26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758" name="Google Shape;613;p26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705" name="Google Shape;614;p268"/>
          <p:cNvGrpSpPr/>
          <p:nvPr/>
        </p:nvGrpSpPr>
        <p:grpSpPr>
          <a:xfrm>
            <a:off x="881517" y="2193743"/>
            <a:ext cx="397892" cy="646462"/>
            <a:chOff x="1400864" y="1624076"/>
            <a:chExt cx="560368" cy="910439"/>
          </a:xfrm>
        </p:grpSpPr>
        <p:grpSp>
          <p:nvGrpSpPr>
            <p:cNvPr id="1706" name="Google Shape;615;p268"/>
            <p:cNvGrpSpPr/>
            <p:nvPr/>
          </p:nvGrpSpPr>
          <p:grpSpPr>
            <a:xfrm>
              <a:off x="1400864" y="1624076"/>
              <a:ext cx="560368" cy="825149"/>
              <a:chOff x="1342876" y="1647676"/>
              <a:chExt cx="560368" cy="825149"/>
            </a:xfrm>
          </p:grpSpPr>
          <p:sp>
            <p:nvSpPr>
              <p:cNvPr id="1052759" name="Google Shape;616;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760" name="Google Shape;617;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254" name="Google Shape;618;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761" name="Google Shape;619;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707" name="Google Shape;620;p268"/>
          <p:cNvGrpSpPr/>
          <p:nvPr/>
        </p:nvGrpSpPr>
        <p:grpSpPr>
          <a:xfrm>
            <a:off x="2622541" y="2193743"/>
            <a:ext cx="397892" cy="646462"/>
            <a:chOff x="1400864" y="1624076"/>
            <a:chExt cx="560368" cy="910439"/>
          </a:xfrm>
        </p:grpSpPr>
        <p:grpSp>
          <p:nvGrpSpPr>
            <p:cNvPr id="1708" name="Google Shape;621;p268"/>
            <p:cNvGrpSpPr/>
            <p:nvPr/>
          </p:nvGrpSpPr>
          <p:grpSpPr>
            <a:xfrm>
              <a:off x="1400864" y="1624076"/>
              <a:ext cx="560368" cy="825149"/>
              <a:chOff x="1342876" y="1647676"/>
              <a:chExt cx="560368" cy="825149"/>
            </a:xfrm>
          </p:grpSpPr>
          <p:sp>
            <p:nvSpPr>
              <p:cNvPr id="1052762" name="Google Shape;622;p26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763" name="Google Shape;623;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255" name="Google Shape;624;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764" name="Google Shape;625;p268"/>
            <p:cNvSpPr/>
            <p:nvPr/>
          </p:nvSpPr>
          <p:spPr>
            <a:xfrm rot="2700000">
              <a:off x="1559854" y="1891857"/>
              <a:ext cx="242388" cy="242388"/>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709" name="Google Shape;626;p268"/>
          <p:cNvGrpSpPr/>
          <p:nvPr/>
        </p:nvGrpSpPr>
        <p:grpSpPr>
          <a:xfrm>
            <a:off x="4363565" y="2193743"/>
            <a:ext cx="397892" cy="646462"/>
            <a:chOff x="1400864" y="1624076"/>
            <a:chExt cx="560368" cy="910439"/>
          </a:xfrm>
        </p:grpSpPr>
        <p:grpSp>
          <p:nvGrpSpPr>
            <p:cNvPr id="1710" name="Google Shape;627;p268"/>
            <p:cNvGrpSpPr/>
            <p:nvPr/>
          </p:nvGrpSpPr>
          <p:grpSpPr>
            <a:xfrm>
              <a:off x="1400864" y="1624076"/>
              <a:ext cx="560368" cy="825149"/>
              <a:chOff x="1342876" y="1647676"/>
              <a:chExt cx="560368" cy="825149"/>
            </a:xfrm>
          </p:grpSpPr>
          <p:sp>
            <p:nvSpPr>
              <p:cNvPr id="1052765" name="Google Shape;628;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766" name="Google Shape;629;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256" name="Google Shape;630;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767" name="Google Shape;631;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711" name="Google Shape;632;p268"/>
          <p:cNvGrpSpPr/>
          <p:nvPr/>
        </p:nvGrpSpPr>
        <p:grpSpPr>
          <a:xfrm>
            <a:off x="6104589" y="2193743"/>
            <a:ext cx="397892" cy="646462"/>
            <a:chOff x="1400864" y="1624076"/>
            <a:chExt cx="560368" cy="910439"/>
          </a:xfrm>
        </p:grpSpPr>
        <p:grpSp>
          <p:nvGrpSpPr>
            <p:cNvPr id="1712" name="Google Shape;633;p268"/>
            <p:cNvGrpSpPr/>
            <p:nvPr/>
          </p:nvGrpSpPr>
          <p:grpSpPr>
            <a:xfrm>
              <a:off x="1400864" y="1624076"/>
              <a:ext cx="560368" cy="825149"/>
              <a:chOff x="1342876" y="1647676"/>
              <a:chExt cx="560368" cy="825149"/>
            </a:xfrm>
          </p:grpSpPr>
          <p:sp>
            <p:nvSpPr>
              <p:cNvPr id="1052768" name="Google Shape;634;p26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769" name="Google Shape;635;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257" name="Google Shape;636;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770" name="Google Shape;637;p268"/>
            <p:cNvSpPr/>
            <p:nvPr/>
          </p:nvSpPr>
          <p:spPr>
            <a:xfrm rot="2700000">
              <a:off x="1559854" y="1891857"/>
              <a:ext cx="242388" cy="242388"/>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713" name="Google Shape;638;p268"/>
          <p:cNvGrpSpPr/>
          <p:nvPr/>
        </p:nvGrpSpPr>
        <p:grpSpPr>
          <a:xfrm>
            <a:off x="7845614" y="2193743"/>
            <a:ext cx="397892" cy="646462"/>
            <a:chOff x="1400864" y="1624076"/>
            <a:chExt cx="560368" cy="910439"/>
          </a:xfrm>
        </p:grpSpPr>
        <p:grpSp>
          <p:nvGrpSpPr>
            <p:cNvPr id="1714" name="Google Shape;639;p268"/>
            <p:cNvGrpSpPr/>
            <p:nvPr/>
          </p:nvGrpSpPr>
          <p:grpSpPr>
            <a:xfrm>
              <a:off x="1400864" y="1624076"/>
              <a:ext cx="560368" cy="825149"/>
              <a:chOff x="1342876" y="1647676"/>
              <a:chExt cx="560368" cy="825149"/>
            </a:xfrm>
          </p:grpSpPr>
          <p:sp>
            <p:nvSpPr>
              <p:cNvPr id="1052771" name="Google Shape;640;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772" name="Google Shape;641;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258" name="Google Shape;642;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773" name="Google Shape;643;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52774" name="Google Shape;644;p268"/>
          <p:cNvSpPr txBox="1">
            <a:spLocks noGrp="1"/>
          </p:cNvSpPr>
          <p:nvPr>
            <p:ph type="body" idx="1"/>
          </p:nvPr>
        </p:nvSpPr>
        <p:spPr>
          <a:xfrm>
            <a:off x="223088"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775" name="Google Shape;645;p268"/>
          <p:cNvSpPr txBox="1">
            <a:spLocks noGrp="1"/>
          </p:cNvSpPr>
          <p:nvPr>
            <p:ph type="body" idx="2"/>
          </p:nvPr>
        </p:nvSpPr>
        <p:spPr>
          <a:xfrm>
            <a:off x="1964112"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776" name="Google Shape;646;p268"/>
          <p:cNvSpPr txBox="1">
            <a:spLocks noGrp="1"/>
          </p:cNvSpPr>
          <p:nvPr>
            <p:ph type="body" idx="3"/>
          </p:nvPr>
        </p:nvSpPr>
        <p:spPr>
          <a:xfrm>
            <a:off x="3705136"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777" name="Google Shape;647;p268"/>
          <p:cNvSpPr txBox="1">
            <a:spLocks noGrp="1"/>
          </p:cNvSpPr>
          <p:nvPr>
            <p:ph type="body" idx="4"/>
          </p:nvPr>
        </p:nvSpPr>
        <p:spPr>
          <a:xfrm>
            <a:off x="5446160"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778" name="Google Shape;648;p268"/>
          <p:cNvSpPr txBox="1">
            <a:spLocks noGrp="1"/>
          </p:cNvSpPr>
          <p:nvPr>
            <p:ph type="body" idx="5"/>
          </p:nvPr>
        </p:nvSpPr>
        <p:spPr>
          <a:xfrm>
            <a:off x="7187185"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569" name="Shape 649"/>
        <p:cNvGrpSpPr/>
        <p:nvPr/>
      </p:nvGrpSpPr>
      <p:grpSpPr>
        <a:xfrm>
          <a:off x="0" y="0"/>
          <a:ext cx="0" cy="0"/>
          <a:chOff x="0" y="0"/>
          <a:chExt cx="0" cy="0"/>
        </a:xfrm>
      </p:grpSpPr>
      <p:pic>
        <p:nvPicPr>
          <p:cNvPr id="2097631" name="Google Shape;650;p26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2224" name="Google Shape;651;p26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225" name="Google Shape;652;p26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570" name="Google Shape;653;p269"/>
          <p:cNvGrpSpPr/>
          <p:nvPr/>
        </p:nvGrpSpPr>
        <p:grpSpPr>
          <a:xfrm>
            <a:off x="881517" y="2193743"/>
            <a:ext cx="7361989" cy="646462"/>
            <a:chOff x="881517" y="2219381"/>
            <a:chExt cx="7361989" cy="646462"/>
          </a:xfrm>
        </p:grpSpPr>
        <p:grpSp>
          <p:nvGrpSpPr>
            <p:cNvPr id="1571" name="Google Shape;654;p269"/>
            <p:cNvGrpSpPr/>
            <p:nvPr/>
          </p:nvGrpSpPr>
          <p:grpSpPr>
            <a:xfrm>
              <a:off x="881517" y="2219381"/>
              <a:ext cx="397892" cy="646462"/>
              <a:chOff x="1400864" y="1624076"/>
              <a:chExt cx="560368" cy="910439"/>
            </a:xfrm>
          </p:grpSpPr>
          <p:grpSp>
            <p:nvGrpSpPr>
              <p:cNvPr id="1572" name="Google Shape;655;p269"/>
              <p:cNvGrpSpPr/>
              <p:nvPr/>
            </p:nvGrpSpPr>
            <p:grpSpPr>
              <a:xfrm>
                <a:off x="1400864" y="1624076"/>
                <a:ext cx="560368" cy="825149"/>
                <a:chOff x="1342876" y="1647676"/>
                <a:chExt cx="560368" cy="825149"/>
              </a:xfrm>
            </p:grpSpPr>
            <p:sp>
              <p:nvSpPr>
                <p:cNvPr id="1052226" name="Google Shape;656;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227" name="Google Shape;657;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91" name="Google Shape;658;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228" name="Google Shape;659;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573" name="Google Shape;660;p269"/>
            <p:cNvGrpSpPr/>
            <p:nvPr/>
          </p:nvGrpSpPr>
          <p:grpSpPr>
            <a:xfrm>
              <a:off x="2622541" y="2219381"/>
              <a:ext cx="397892" cy="646462"/>
              <a:chOff x="1400864" y="1624076"/>
              <a:chExt cx="560368" cy="910439"/>
            </a:xfrm>
          </p:grpSpPr>
          <p:grpSp>
            <p:nvGrpSpPr>
              <p:cNvPr id="1574" name="Google Shape;661;p269"/>
              <p:cNvGrpSpPr/>
              <p:nvPr/>
            </p:nvGrpSpPr>
            <p:grpSpPr>
              <a:xfrm>
                <a:off x="1400864" y="1624076"/>
                <a:ext cx="560368" cy="825149"/>
                <a:chOff x="1342876" y="1647676"/>
                <a:chExt cx="560368" cy="825149"/>
              </a:xfrm>
            </p:grpSpPr>
            <p:sp>
              <p:nvSpPr>
                <p:cNvPr id="1052229" name="Google Shape;662;p26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230" name="Google Shape;663;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92" name="Google Shape;664;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231" name="Google Shape;665;p26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575" name="Google Shape;666;p269"/>
            <p:cNvGrpSpPr/>
            <p:nvPr/>
          </p:nvGrpSpPr>
          <p:grpSpPr>
            <a:xfrm>
              <a:off x="4363565" y="2219381"/>
              <a:ext cx="397892" cy="646462"/>
              <a:chOff x="1400864" y="1624076"/>
              <a:chExt cx="560368" cy="910439"/>
            </a:xfrm>
          </p:grpSpPr>
          <p:grpSp>
            <p:nvGrpSpPr>
              <p:cNvPr id="1576" name="Google Shape;667;p269"/>
              <p:cNvGrpSpPr/>
              <p:nvPr/>
            </p:nvGrpSpPr>
            <p:grpSpPr>
              <a:xfrm>
                <a:off x="1400864" y="1624076"/>
                <a:ext cx="560368" cy="825149"/>
                <a:chOff x="1342876" y="1647676"/>
                <a:chExt cx="560368" cy="825149"/>
              </a:xfrm>
            </p:grpSpPr>
            <p:sp>
              <p:nvSpPr>
                <p:cNvPr id="1052232" name="Google Shape;668;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233" name="Google Shape;669;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93" name="Google Shape;670;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234" name="Google Shape;671;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577" name="Google Shape;672;p269"/>
            <p:cNvGrpSpPr/>
            <p:nvPr/>
          </p:nvGrpSpPr>
          <p:grpSpPr>
            <a:xfrm>
              <a:off x="6104589" y="2219381"/>
              <a:ext cx="397892" cy="646462"/>
              <a:chOff x="1400864" y="1624076"/>
              <a:chExt cx="560368" cy="910439"/>
            </a:xfrm>
          </p:grpSpPr>
          <p:grpSp>
            <p:nvGrpSpPr>
              <p:cNvPr id="1578" name="Google Shape;673;p269"/>
              <p:cNvGrpSpPr/>
              <p:nvPr/>
            </p:nvGrpSpPr>
            <p:grpSpPr>
              <a:xfrm>
                <a:off x="1400864" y="1624076"/>
                <a:ext cx="560368" cy="825149"/>
                <a:chOff x="1342876" y="1647676"/>
                <a:chExt cx="560368" cy="825149"/>
              </a:xfrm>
            </p:grpSpPr>
            <p:sp>
              <p:nvSpPr>
                <p:cNvPr id="1052235" name="Google Shape;674;p26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236" name="Google Shape;675;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94" name="Google Shape;676;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237" name="Google Shape;677;p26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579" name="Google Shape;678;p269"/>
            <p:cNvGrpSpPr/>
            <p:nvPr/>
          </p:nvGrpSpPr>
          <p:grpSpPr>
            <a:xfrm>
              <a:off x="7845614" y="2219381"/>
              <a:ext cx="397892" cy="646462"/>
              <a:chOff x="1400864" y="1624076"/>
              <a:chExt cx="560368" cy="910439"/>
            </a:xfrm>
          </p:grpSpPr>
          <p:grpSp>
            <p:nvGrpSpPr>
              <p:cNvPr id="1580" name="Google Shape;679;p269"/>
              <p:cNvGrpSpPr/>
              <p:nvPr/>
            </p:nvGrpSpPr>
            <p:grpSpPr>
              <a:xfrm>
                <a:off x="1400864" y="1624076"/>
                <a:ext cx="560368" cy="825149"/>
                <a:chOff x="1342876" y="1647676"/>
                <a:chExt cx="560368" cy="825149"/>
              </a:xfrm>
            </p:grpSpPr>
            <p:sp>
              <p:nvSpPr>
                <p:cNvPr id="1052238" name="Google Shape;680;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239" name="Google Shape;681;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95" name="Google Shape;682;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240" name="Google Shape;683;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52241" name="Google Shape;684;p269"/>
          <p:cNvSpPr txBox="1">
            <a:spLocks noGrp="1"/>
          </p:cNvSpPr>
          <p:nvPr>
            <p:ph type="body" idx="1"/>
          </p:nvPr>
        </p:nvSpPr>
        <p:spPr>
          <a:xfrm>
            <a:off x="223088"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242" name="Google Shape;685;p269"/>
          <p:cNvSpPr txBox="1">
            <a:spLocks noGrp="1"/>
          </p:cNvSpPr>
          <p:nvPr>
            <p:ph type="body" idx="2"/>
          </p:nvPr>
        </p:nvSpPr>
        <p:spPr>
          <a:xfrm>
            <a:off x="1964112"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243" name="Google Shape;686;p269"/>
          <p:cNvSpPr txBox="1">
            <a:spLocks noGrp="1"/>
          </p:cNvSpPr>
          <p:nvPr>
            <p:ph type="body" idx="3"/>
          </p:nvPr>
        </p:nvSpPr>
        <p:spPr>
          <a:xfrm>
            <a:off x="3705136"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244" name="Google Shape;687;p269"/>
          <p:cNvSpPr txBox="1">
            <a:spLocks noGrp="1"/>
          </p:cNvSpPr>
          <p:nvPr>
            <p:ph type="body" idx="4"/>
          </p:nvPr>
        </p:nvSpPr>
        <p:spPr>
          <a:xfrm>
            <a:off x="5446160"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245" name="Google Shape;688;p269"/>
          <p:cNvSpPr txBox="1">
            <a:spLocks noGrp="1"/>
          </p:cNvSpPr>
          <p:nvPr>
            <p:ph type="body" idx="5"/>
          </p:nvPr>
        </p:nvSpPr>
        <p:spPr>
          <a:xfrm>
            <a:off x="7187185"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753" name="Shape 689"/>
        <p:cNvGrpSpPr/>
        <p:nvPr/>
      </p:nvGrpSpPr>
      <p:grpSpPr>
        <a:xfrm>
          <a:off x="0" y="0"/>
          <a:ext cx="0" cy="0"/>
          <a:chOff x="0" y="0"/>
          <a:chExt cx="0" cy="0"/>
        </a:xfrm>
      </p:grpSpPr>
      <p:pic>
        <p:nvPicPr>
          <p:cNvPr id="2097719" name="Google Shape;690;p27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2880" name="Google Shape;691;p27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881" name="Google Shape;692;p27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2882"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52883" name="Google Shape;694;p270"/>
          <p:cNvSpPr/>
          <p:nvPr/>
        </p:nvSpPr>
        <p:spPr>
          <a:xfrm>
            <a:off x="89548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300" i="0" lang="en-US" strike="noStrike" u="none">
                <a:solidFill>
                  <a:schemeClr val="lt1"/>
                </a:solidFill>
                <a:latin typeface="Public Sans"/>
                <a:ea typeface="Public Sans"/>
                <a:cs typeface="Public Sans"/>
                <a:sym typeface="Public Sans"/>
              </a:rPr>
              <a:t>1</a:t>
            </a:r>
          </a:p>
        </p:txBody>
      </p:sp>
      <p:sp>
        <p:nvSpPr>
          <p:cNvPr id="1052884" name="Google Shape;695;p270"/>
          <p:cNvSpPr/>
          <p:nvPr/>
        </p:nvSpPr>
        <p:spPr>
          <a:xfrm>
            <a:off x="283282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300" i="0" lang="en-US" strike="noStrike" u="none">
                <a:solidFill>
                  <a:schemeClr val="lt1"/>
                </a:solidFill>
                <a:latin typeface="Public Sans"/>
                <a:ea typeface="Public Sans"/>
                <a:cs typeface="Public Sans"/>
                <a:sym typeface="Public Sans"/>
              </a:rPr>
              <a:t>3</a:t>
            </a:r>
          </a:p>
        </p:txBody>
      </p:sp>
      <p:sp>
        <p:nvSpPr>
          <p:cNvPr id="1052885" name="Google Shape;696;p270"/>
          <p:cNvSpPr/>
          <p:nvPr/>
        </p:nvSpPr>
        <p:spPr>
          <a:xfrm>
            <a:off x="477016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300" i="0" lang="en-US" strike="noStrike" u="none">
                <a:solidFill>
                  <a:schemeClr val="lt1"/>
                </a:solidFill>
                <a:latin typeface="Public Sans"/>
                <a:ea typeface="Public Sans"/>
                <a:cs typeface="Public Sans"/>
                <a:sym typeface="Public Sans"/>
              </a:rPr>
              <a:t>5</a:t>
            </a:r>
          </a:p>
        </p:txBody>
      </p:sp>
      <p:sp>
        <p:nvSpPr>
          <p:cNvPr id="1052886" name="Google Shape;697;p270"/>
          <p:cNvSpPr/>
          <p:nvPr/>
        </p:nvSpPr>
        <p:spPr>
          <a:xfrm>
            <a:off x="670750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300" i="0" lang="en-US" strike="noStrike" u="none">
                <a:solidFill>
                  <a:schemeClr val="lt1"/>
                </a:solidFill>
                <a:latin typeface="Public Sans"/>
                <a:ea typeface="Public Sans"/>
                <a:cs typeface="Public Sans"/>
                <a:sym typeface="Public Sans"/>
              </a:rPr>
              <a:t>7</a:t>
            </a:r>
          </a:p>
        </p:txBody>
      </p:sp>
      <p:sp>
        <p:nvSpPr>
          <p:cNvPr id="1052887" name="Google Shape;698;p270"/>
          <p:cNvSpPr/>
          <p:nvPr/>
        </p:nvSpPr>
        <p:spPr>
          <a:xfrm>
            <a:off x="186415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300" i="0" lang="en-US" strike="noStrike" u="none">
                <a:solidFill>
                  <a:schemeClr val="lt1"/>
                </a:solidFill>
                <a:latin typeface="Public Sans"/>
                <a:ea typeface="Public Sans"/>
                <a:cs typeface="Public Sans"/>
                <a:sym typeface="Public Sans"/>
              </a:rPr>
              <a:t>2</a:t>
            </a:r>
          </a:p>
        </p:txBody>
      </p:sp>
      <p:sp>
        <p:nvSpPr>
          <p:cNvPr id="1052888" name="Google Shape;699;p270"/>
          <p:cNvSpPr/>
          <p:nvPr/>
        </p:nvSpPr>
        <p:spPr>
          <a:xfrm>
            <a:off x="380149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300" i="0" lang="en-US" strike="noStrike" u="none">
                <a:solidFill>
                  <a:schemeClr val="lt1"/>
                </a:solidFill>
                <a:latin typeface="Public Sans"/>
                <a:ea typeface="Public Sans"/>
                <a:cs typeface="Public Sans"/>
                <a:sym typeface="Public Sans"/>
              </a:rPr>
              <a:t>4</a:t>
            </a:r>
          </a:p>
        </p:txBody>
      </p:sp>
      <p:sp>
        <p:nvSpPr>
          <p:cNvPr id="1052889" name="Google Shape;700;p270"/>
          <p:cNvSpPr/>
          <p:nvPr/>
        </p:nvSpPr>
        <p:spPr>
          <a:xfrm>
            <a:off x="573883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300" i="0" lang="en-US" strike="noStrike" u="none">
                <a:solidFill>
                  <a:schemeClr val="lt1"/>
                </a:solidFill>
                <a:latin typeface="Public Sans"/>
                <a:ea typeface="Public Sans"/>
                <a:cs typeface="Public Sans"/>
                <a:sym typeface="Public Sans"/>
              </a:rPr>
              <a:t>6</a:t>
            </a:r>
          </a:p>
        </p:txBody>
      </p:sp>
      <p:sp>
        <p:nvSpPr>
          <p:cNvPr id="1052890" name="Google Shape;701;p270"/>
          <p:cNvSpPr/>
          <p:nvPr/>
        </p:nvSpPr>
        <p:spPr>
          <a:xfrm>
            <a:off x="767617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300" i="0" lang="en-US" strike="noStrike" u="none">
                <a:solidFill>
                  <a:schemeClr val="lt1"/>
                </a:solidFill>
                <a:latin typeface="Public Sans"/>
                <a:ea typeface="Public Sans"/>
                <a:cs typeface="Public Sans"/>
                <a:sym typeface="Public Sans"/>
              </a:rPr>
              <a:t>8</a:t>
            </a:r>
          </a:p>
        </p:txBody>
      </p:sp>
      <p:sp>
        <p:nvSpPr>
          <p:cNvPr id="1052891" name="Google Shape;702;p270"/>
          <p:cNvSpPr txBox="1">
            <a:spLocks noGrp="1"/>
          </p:cNvSpPr>
          <p:nvPr>
            <p:ph type="body" idx="1"/>
          </p:nvPr>
        </p:nvSpPr>
        <p:spPr>
          <a:xfrm>
            <a:off x="33848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892" name="Google Shape;703;p270"/>
          <p:cNvSpPr txBox="1">
            <a:spLocks noGrp="1"/>
          </p:cNvSpPr>
          <p:nvPr>
            <p:ph type="body" idx="2"/>
          </p:nvPr>
        </p:nvSpPr>
        <p:spPr>
          <a:xfrm>
            <a:off x="227582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893" name="Google Shape;704;p270"/>
          <p:cNvSpPr txBox="1">
            <a:spLocks noGrp="1"/>
          </p:cNvSpPr>
          <p:nvPr>
            <p:ph type="body" idx="3"/>
          </p:nvPr>
        </p:nvSpPr>
        <p:spPr>
          <a:xfrm>
            <a:off x="421316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894" name="Google Shape;705;p270"/>
          <p:cNvSpPr txBox="1">
            <a:spLocks noGrp="1"/>
          </p:cNvSpPr>
          <p:nvPr>
            <p:ph type="body" idx="4"/>
          </p:nvPr>
        </p:nvSpPr>
        <p:spPr>
          <a:xfrm>
            <a:off x="615050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895" name="Google Shape;706;p270"/>
          <p:cNvSpPr txBox="1">
            <a:spLocks noGrp="1"/>
          </p:cNvSpPr>
          <p:nvPr>
            <p:ph type="body" idx="5"/>
          </p:nvPr>
        </p:nvSpPr>
        <p:spPr>
          <a:xfrm>
            <a:off x="131270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896" name="Google Shape;707;p270"/>
          <p:cNvSpPr txBox="1">
            <a:spLocks noGrp="1"/>
          </p:cNvSpPr>
          <p:nvPr>
            <p:ph type="body" idx="6"/>
          </p:nvPr>
        </p:nvSpPr>
        <p:spPr>
          <a:xfrm>
            <a:off x="325004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897" name="Google Shape;708;p270"/>
          <p:cNvSpPr txBox="1">
            <a:spLocks noGrp="1"/>
          </p:cNvSpPr>
          <p:nvPr>
            <p:ph type="body" idx="7"/>
          </p:nvPr>
        </p:nvSpPr>
        <p:spPr>
          <a:xfrm>
            <a:off x="518738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898" name="Google Shape;709;p270"/>
          <p:cNvSpPr txBox="1">
            <a:spLocks noGrp="1"/>
          </p:cNvSpPr>
          <p:nvPr>
            <p:ph type="body" idx="8"/>
          </p:nvPr>
        </p:nvSpPr>
        <p:spPr>
          <a:xfrm>
            <a:off x="712472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625" name="Shape 710"/>
        <p:cNvGrpSpPr/>
        <p:nvPr/>
      </p:nvGrpSpPr>
      <p:grpSpPr>
        <a:xfrm>
          <a:off x="0" y="0"/>
          <a:ext cx="0" cy="0"/>
          <a:chOff x="0" y="0"/>
          <a:chExt cx="0" cy="0"/>
        </a:xfrm>
      </p:grpSpPr>
      <p:pic>
        <p:nvPicPr>
          <p:cNvPr id="2097650" name="Google Shape;711;p27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2435" name="Google Shape;712;p27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436" name="Google Shape;713;p27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2437"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52438" name="Google Shape;715;p271"/>
          <p:cNvSpPr/>
          <p:nvPr/>
        </p:nvSpPr>
        <p:spPr>
          <a:xfrm>
            <a:off x="89548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300" i="0" lang="en-US" strike="noStrike" u="none">
                <a:solidFill>
                  <a:schemeClr val="lt1"/>
                </a:solidFill>
                <a:latin typeface="Public Sans"/>
                <a:ea typeface="Public Sans"/>
                <a:cs typeface="Public Sans"/>
                <a:sym typeface="Public Sans"/>
              </a:rPr>
              <a:t>1</a:t>
            </a:r>
          </a:p>
        </p:txBody>
      </p:sp>
      <p:sp>
        <p:nvSpPr>
          <p:cNvPr id="1052439" name="Google Shape;716;p271"/>
          <p:cNvSpPr/>
          <p:nvPr/>
        </p:nvSpPr>
        <p:spPr>
          <a:xfrm>
            <a:off x="283282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300" i="0" lang="en-US" strike="noStrike" u="none">
                <a:solidFill>
                  <a:schemeClr val="lt1"/>
                </a:solidFill>
                <a:latin typeface="Public Sans"/>
                <a:ea typeface="Public Sans"/>
                <a:cs typeface="Public Sans"/>
                <a:sym typeface="Public Sans"/>
              </a:rPr>
              <a:t>3</a:t>
            </a:r>
          </a:p>
        </p:txBody>
      </p:sp>
      <p:sp>
        <p:nvSpPr>
          <p:cNvPr id="1052440" name="Google Shape;717;p271"/>
          <p:cNvSpPr/>
          <p:nvPr/>
        </p:nvSpPr>
        <p:spPr>
          <a:xfrm>
            <a:off x="477016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300" i="0" lang="en-US" strike="noStrike" u="none">
                <a:solidFill>
                  <a:schemeClr val="lt1"/>
                </a:solidFill>
                <a:latin typeface="Public Sans"/>
                <a:ea typeface="Public Sans"/>
                <a:cs typeface="Public Sans"/>
                <a:sym typeface="Public Sans"/>
              </a:rPr>
              <a:t>5</a:t>
            </a:r>
          </a:p>
        </p:txBody>
      </p:sp>
      <p:sp>
        <p:nvSpPr>
          <p:cNvPr id="1052441" name="Google Shape;718;p271"/>
          <p:cNvSpPr/>
          <p:nvPr/>
        </p:nvSpPr>
        <p:spPr>
          <a:xfrm>
            <a:off x="670750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300" i="0" lang="en-US" strike="noStrike" u="none">
                <a:solidFill>
                  <a:schemeClr val="lt1"/>
                </a:solidFill>
                <a:latin typeface="Public Sans"/>
                <a:ea typeface="Public Sans"/>
                <a:cs typeface="Public Sans"/>
                <a:sym typeface="Public Sans"/>
              </a:rPr>
              <a:t>7</a:t>
            </a:r>
          </a:p>
        </p:txBody>
      </p:sp>
      <p:sp>
        <p:nvSpPr>
          <p:cNvPr id="1052442" name="Google Shape;719;p271"/>
          <p:cNvSpPr/>
          <p:nvPr/>
        </p:nvSpPr>
        <p:spPr>
          <a:xfrm>
            <a:off x="186415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300" i="0" lang="en-US" strike="noStrike" u="none">
                <a:solidFill>
                  <a:schemeClr val="lt1"/>
                </a:solidFill>
                <a:latin typeface="Public Sans"/>
                <a:ea typeface="Public Sans"/>
                <a:cs typeface="Public Sans"/>
                <a:sym typeface="Public Sans"/>
              </a:rPr>
              <a:t>2</a:t>
            </a:r>
          </a:p>
        </p:txBody>
      </p:sp>
      <p:sp>
        <p:nvSpPr>
          <p:cNvPr id="1052443" name="Google Shape;720;p271"/>
          <p:cNvSpPr/>
          <p:nvPr/>
        </p:nvSpPr>
        <p:spPr>
          <a:xfrm>
            <a:off x="380149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300" i="0" lang="en-US" strike="noStrike" u="none">
                <a:solidFill>
                  <a:schemeClr val="lt1"/>
                </a:solidFill>
                <a:latin typeface="Public Sans"/>
                <a:ea typeface="Public Sans"/>
                <a:cs typeface="Public Sans"/>
                <a:sym typeface="Public Sans"/>
              </a:rPr>
              <a:t>4</a:t>
            </a:r>
          </a:p>
        </p:txBody>
      </p:sp>
      <p:sp>
        <p:nvSpPr>
          <p:cNvPr id="1052444" name="Google Shape;721;p271"/>
          <p:cNvSpPr/>
          <p:nvPr/>
        </p:nvSpPr>
        <p:spPr>
          <a:xfrm>
            <a:off x="573883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300" i="0" lang="en-US" strike="noStrike" u="none">
                <a:solidFill>
                  <a:schemeClr val="lt1"/>
                </a:solidFill>
                <a:latin typeface="Public Sans"/>
                <a:ea typeface="Public Sans"/>
                <a:cs typeface="Public Sans"/>
                <a:sym typeface="Public Sans"/>
              </a:rPr>
              <a:t>6</a:t>
            </a:r>
          </a:p>
        </p:txBody>
      </p:sp>
      <p:sp>
        <p:nvSpPr>
          <p:cNvPr id="1052445" name="Google Shape;722;p271"/>
          <p:cNvSpPr/>
          <p:nvPr/>
        </p:nvSpPr>
        <p:spPr>
          <a:xfrm>
            <a:off x="767617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300" i="0" lang="en-US" strike="noStrike" u="none">
                <a:solidFill>
                  <a:schemeClr val="lt1"/>
                </a:solidFill>
                <a:latin typeface="Public Sans"/>
                <a:ea typeface="Public Sans"/>
                <a:cs typeface="Public Sans"/>
                <a:sym typeface="Public Sans"/>
              </a:rPr>
              <a:t>8</a:t>
            </a:r>
          </a:p>
        </p:txBody>
      </p:sp>
      <p:sp>
        <p:nvSpPr>
          <p:cNvPr id="1052446" name="Google Shape;723;p271"/>
          <p:cNvSpPr txBox="1">
            <a:spLocks noGrp="1"/>
          </p:cNvSpPr>
          <p:nvPr>
            <p:ph type="body" idx="1"/>
          </p:nvPr>
        </p:nvSpPr>
        <p:spPr>
          <a:xfrm>
            <a:off x="33848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447" name="Google Shape;724;p271"/>
          <p:cNvSpPr txBox="1">
            <a:spLocks noGrp="1"/>
          </p:cNvSpPr>
          <p:nvPr>
            <p:ph type="body" idx="2"/>
          </p:nvPr>
        </p:nvSpPr>
        <p:spPr>
          <a:xfrm>
            <a:off x="227582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448" name="Google Shape;725;p271"/>
          <p:cNvSpPr txBox="1">
            <a:spLocks noGrp="1"/>
          </p:cNvSpPr>
          <p:nvPr>
            <p:ph type="body" idx="3"/>
          </p:nvPr>
        </p:nvSpPr>
        <p:spPr>
          <a:xfrm>
            <a:off x="421316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449" name="Google Shape;726;p271"/>
          <p:cNvSpPr txBox="1">
            <a:spLocks noGrp="1"/>
          </p:cNvSpPr>
          <p:nvPr>
            <p:ph type="body" idx="4"/>
          </p:nvPr>
        </p:nvSpPr>
        <p:spPr>
          <a:xfrm>
            <a:off x="615050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450" name="Google Shape;727;p271"/>
          <p:cNvSpPr txBox="1">
            <a:spLocks noGrp="1"/>
          </p:cNvSpPr>
          <p:nvPr>
            <p:ph type="body" idx="5"/>
          </p:nvPr>
        </p:nvSpPr>
        <p:spPr>
          <a:xfrm>
            <a:off x="131270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451" name="Google Shape;728;p271"/>
          <p:cNvSpPr txBox="1">
            <a:spLocks noGrp="1"/>
          </p:cNvSpPr>
          <p:nvPr>
            <p:ph type="body" idx="6"/>
          </p:nvPr>
        </p:nvSpPr>
        <p:spPr>
          <a:xfrm>
            <a:off x="325004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452" name="Google Shape;729;p271"/>
          <p:cNvSpPr txBox="1">
            <a:spLocks noGrp="1"/>
          </p:cNvSpPr>
          <p:nvPr>
            <p:ph type="body" idx="7"/>
          </p:nvPr>
        </p:nvSpPr>
        <p:spPr>
          <a:xfrm>
            <a:off x="518738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453" name="Google Shape;730;p271"/>
          <p:cNvSpPr txBox="1">
            <a:spLocks noGrp="1"/>
          </p:cNvSpPr>
          <p:nvPr>
            <p:ph type="body" idx="8"/>
          </p:nvPr>
        </p:nvSpPr>
        <p:spPr>
          <a:xfrm>
            <a:off x="712472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786" name="Shape 731"/>
        <p:cNvGrpSpPr/>
        <p:nvPr/>
      </p:nvGrpSpPr>
      <p:grpSpPr>
        <a:xfrm>
          <a:off x="0" y="0"/>
          <a:ext cx="0" cy="0"/>
          <a:chOff x="0" y="0"/>
          <a:chExt cx="0" cy="0"/>
        </a:xfrm>
      </p:grpSpPr>
      <p:pic>
        <p:nvPicPr>
          <p:cNvPr id="2097736" name="Google Shape;732;p27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2999" name="Google Shape;733;p27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3000" name="Google Shape;734;p27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cxnSp>
        <p:nvCxnSpPr>
          <p:cNvPr id="3146291" name="Google Shape;735;p272"/>
          <p:cNvCxnSpPr>
            <a:cxnSpLocks/>
            <a:stCxn id="1053001" idx="4"/>
          </p:cNvCxnSpPr>
          <p:nvPr/>
        </p:nvCxnSpPr>
        <p:spPr>
          <a:xfrm flipH="1">
            <a:off x="4571101" y="1243762"/>
            <a:ext cx="900" cy="3899700"/>
          </a:xfrm>
          <a:prstGeom prst="straightConnector1"/>
          <a:noFill/>
          <a:ln w="19050" cap="flat" cmpd="sng">
            <a:solidFill>
              <a:srgbClr val="D8D8D8"/>
            </a:solidFill>
            <a:prstDash val="dash"/>
            <a:round/>
            <a:headEnd type="none" w="sm" len="sm"/>
            <a:tailEnd type="none" w="sm" len="sm"/>
          </a:ln>
        </p:spPr>
      </p:cxnSp>
      <p:sp>
        <p:nvSpPr>
          <p:cNvPr id="1053001" name="Google Shape;736;p272"/>
          <p:cNvSpPr/>
          <p:nvPr/>
        </p:nvSpPr>
        <p:spPr>
          <a:xfrm>
            <a:off x="4387355" y="874471"/>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53002" name="Google Shape;737;p272"/>
          <p:cNvSpPr/>
          <p:nvPr/>
        </p:nvSpPr>
        <p:spPr>
          <a:xfrm>
            <a:off x="4387355" y="1481023"/>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53003" name="Google Shape;738;p272"/>
          <p:cNvSpPr/>
          <p:nvPr/>
        </p:nvSpPr>
        <p:spPr>
          <a:xfrm>
            <a:off x="4387355" y="2087575"/>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53004" name="Google Shape;739;p272"/>
          <p:cNvSpPr/>
          <p:nvPr/>
        </p:nvSpPr>
        <p:spPr>
          <a:xfrm>
            <a:off x="4387355" y="2694127"/>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53005" name="Google Shape;740;p272"/>
          <p:cNvSpPr/>
          <p:nvPr/>
        </p:nvSpPr>
        <p:spPr>
          <a:xfrm>
            <a:off x="4387355" y="3300679"/>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53006" name="Google Shape;741;p272"/>
          <p:cNvSpPr/>
          <p:nvPr/>
        </p:nvSpPr>
        <p:spPr>
          <a:xfrm>
            <a:off x="4387355" y="3907231"/>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53007" name="Google Shape;742;p272"/>
          <p:cNvSpPr/>
          <p:nvPr/>
        </p:nvSpPr>
        <p:spPr>
          <a:xfrm>
            <a:off x="4387355" y="4513786"/>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53008" name="Google Shape;743;p272"/>
          <p:cNvSpPr txBox="1">
            <a:spLocks noGrp="1"/>
          </p:cNvSpPr>
          <p:nvPr>
            <p:ph type="body" idx="1"/>
          </p:nvPr>
        </p:nvSpPr>
        <p:spPr>
          <a:xfrm>
            <a:off x="4940352" y="15055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009" name="Google Shape;744;p272"/>
          <p:cNvSpPr txBox="1">
            <a:spLocks noGrp="1"/>
          </p:cNvSpPr>
          <p:nvPr>
            <p:ph type="body" idx="2"/>
          </p:nvPr>
        </p:nvSpPr>
        <p:spPr>
          <a:xfrm>
            <a:off x="4940352" y="2718701"/>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010" name="Google Shape;745;p272"/>
          <p:cNvSpPr txBox="1">
            <a:spLocks noGrp="1"/>
          </p:cNvSpPr>
          <p:nvPr>
            <p:ph type="body" idx="3"/>
          </p:nvPr>
        </p:nvSpPr>
        <p:spPr>
          <a:xfrm>
            <a:off x="4940352" y="39310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011" name="Google Shape;746;p272"/>
          <p:cNvSpPr txBox="1">
            <a:spLocks noGrp="1"/>
          </p:cNvSpPr>
          <p:nvPr>
            <p:ph type="body" idx="4"/>
          </p:nvPr>
        </p:nvSpPr>
        <p:spPr>
          <a:xfrm>
            <a:off x="608049" y="899045"/>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012" name="Google Shape;747;p272"/>
          <p:cNvSpPr txBox="1">
            <a:spLocks noGrp="1"/>
          </p:cNvSpPr>
          <p:nvPr>
            <p:ph type="body" idx="5"/>
          </p:nvPr>
        </p:nvSpPr>
        <p:spPr>
          <a:xfrm>
            <a:off x="608049" y="2118232"/>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013" name="Google Shape;748;p272"/>
          <p:cNvSpPr txBox="1">
            <a:spLocks noGrp="1"/>
          </p:cNvSpPr>
          <p:nvPr>
            <p:ph type="body" idx="6"/>
          </p:nvPr>
        </p:nvSpPr>
        <p:spPr>
          <a:xfrm>
            <a:off x="608049" y="3325253"/>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014" name="Google Shape;749;p272"/>
          <p:cNvSpPr txBox="1">
            <a:spLocks noGrp="1"/>
          </p:cNvSpPr>
          <p:nvPr>
            <p:ph type="body" idx="7"/>
          </p:nvPr>
        </p:nvSpPr>
        <p:spPr>
          <a:xfrm>
            <a:off x="608049" y="4538360"/>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055" name="Shape 354"/>
        <p:cNvGrpSpPr/>
        <p:nvPr/>
      </p:nvGrpSpPr>
      <p:grpSpPr>
        <a:xfrm>
          <a:off x="0" y="0"/>
          <a:ext cx="0" cy="0"/>
          <a:chOff x="0" y="0"/>
          <a:chExt cx="0" cy="0"/>
        </a:xfrm>
      </p:grpSpPr>
      <p:pic>
        <p:nvPicPr>
          <p:cNvPr id="2097410" name="Google Shape;355;p253"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4000" cy="5143500"/>
          </a:xfrm>
          <a:prstGeom prst="rect"/>
          <a:noFill/>
          <a:ln>
            <a:noFill/>
          </a:ln>
        </p:spPr>
      </p:pic>
      <p:grpSp>
        <p:nvGrpSpPr>
          <p:cNvPr id="1056" name="Google Shape;356;p253"/>
          <p:cNvGrpSpPr/>
          <p:nvPr/>
        </p:nvGrpSpPr>
        <p:grpSpPr>
          <a:xfrm>
            <a:off x="0" y="2399230"/>
            <a:ext cx="9144001" cy="2349751"/>
            <a:chOff x="0" y="2182920"/>
            <a:chExt cx="9144001" cy="2349751"/>
          </a:xfrm>
        </p:grpSpPr>
        <p:sp>
          <p:nvSpPr>
            <p:cNvPr id="1050541" name="Google Shape;357;p253"/>
            <p:cNvSpPr/>
            <p:nvPr/>
          </p:nvSpPr>
          <p:spPr>
            <a:xfrm>
              <a:off x="0" y="2689734"/>
              <a:ext cx="9144001" cy="184293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1057" name="Google Shape;358;p253"/>
            <p:cNvGrpSpPr/>
            <p:nvPr/>
          </p:nvGrpSpPr>
          <p:grpSpPr>
            <a:xfrm>
              <a:off x="1229347" y="2182920"/>
              <a:ext cx="6685306" cy="1002265"/>
              <a:chOff x="976268" y="2064936"/>
              <a:chExt cx="6685306" cy="1002265"/>
            </a:xfrm>
          </p:grpSpPr>
          <p:sp>
            <p:nvSpPr>
              <p:cNvPr id="1050542" name="Google Shape;359;p253"/>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50543" name="Google Shape;360;p253"/>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50544" name="Google Shape;361;p253"/>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grpSp>
      <p:sp>
        <p:nvSpPr>
          <p:cNvPr id="1050545" name="Google Shape;362;p253"/>
          <p:cNvSpPr txBox="1"/>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546" name="Google Shape;363;p253"/>
          <p:cNvSpPr txBox="1"/>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547" name="Google Shape;364;p253"/>
          <p:cNvSpPr txBox="1"/>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548" name="Google Shape;365;p253"/>
          <p:cNvSpPr txBox="1"/>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549" name="Google Shape;366;p253"/>
          <p:cNvSpPr/>
          <p:nvPr>
            <p:ph type="pic" idx="5"/>
          </p:nvPr>
        </p:nvSpPr>
        <p:spPr>
          <a:xfrm>
            <a:off x="1460973" y="2631002"/>
            <a:ext cx="539010" cy="538720"/>
          </a:xfrm>
          <a:prstGeom prst="rect"/>
          <a:noFill/>
          <a:ln>
            <a:noFill/>
          </a:ln>
        </p:spPr>
      </p:sp>
      <p:sp>
        <p:nvSpPr>
          <p:cNvPr id="1050550" name="Google Shape;367;p253"/>
          <p:cNvSpPr/>
          <p:nvPr>
            <p:ph type="pic" idx="6"/>
          </p:nvPr>
        </p:nvSpPr>
        <p:spPr>
          <a:xfrm>
            <a:off x="4302493" y="2631002"/>
            <a:ext cx="539010" cy="538720"/>
          </a:xfrm>
          <a:prstGeom prst="rect"/>
          <a:noFill/>
          <a:ln>
            <a:noFill/>
          </a:ln>
        </p:spPr>
      </p:sp>
      <p:sp>
        <p:nvSpPr>
          <p:cNvPr id="1050551" name="Google Shape;368;p253"/>
          <p:cNvSpPr/>
          <p:nvPr>
            <p:ph type="pic" idx="7"/>
          </p:nvPr>
        </p:nvSpPr>
        <p:spPr>
          <a:xfrm>
            <a:off x="7144013" y="2631002"/>
            <a:ext cx="539010" cy="538720"/>
          </a:xfrm>
          <a:prstGeom prst="rect"/>
          <a:noFill/>
          <a:ln>
            <a:noFill/>
          </a:ln>
        </p:spPr>
      </p:sp>
      <p:sp>
        <p:nvSpPr>
          <p:cNvPr id="1050552" name="Google Shape;369;p253"/>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553" name="Google Shape;370;p25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854" name="Shape 750"/>
        <p:cNvGrpSpPr/>
        <p:nvPr/>
      </p:nvGrpSpPr>
      <p:grpSpPr>
        <a:xfrm>
          <a:off x="0" y="0"/>
          <a:ext cx="0" cy="0"/>
          <a:chOff x="0" y="0"/>
          <a:chExt cx="0" cy="0"/>
        </a:xfrm>
      </p:grpSpPr>
      <p:pic>
        <p:nvPicPr>
          <p:cNvPr id="2097762" name="Google Shape;751;p27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3226" name="Google Shape;752;p27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3227" name="Google Shape;753;p27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cxnSp>
        <p:nvCxnSpPr>
          <p:cNvPr id="3146314" name="Google Shape;754;p273"/>
          <p:cNvCxnSpPr>
            <a:cxnSpLocks/>
            <a:stCxn id="1053228" idx="4"/>
          </p:cNvCxnSpPr>
          <p:nvPr/>
        </p:nvCxnSpPr>
        <p:spPr>
          <a:xfrm flipH="1">
            <a:off x="4571101" y="1243762"/>
            <a:ext cx="900" cy="3899700"/>
          </a:xfrm>
          <a:prstGeom prst="straightConnector1"/>
          <a:noFill/>
          <a:ln w="19050" cap="flat" cmpd="sng">
            <a:solidFill>
              <a:srgbClr val="D8D8D8"/>
            </a:solidFill>
            <a:prstDash val="dash"/>
            <a:round/>
            <a:headEnd type="none" w="sm" len="sm"/>
            <a:tailEnd type="none" w="sm" len="sm"/>
          </a:ln>
        </p:spPr>
      </p:cxnSp>
      <p:sp>
        <p:nvSpPr>
          <p:cNvPr id="1053228" name="Google Shape;755;p273"/>
          <p:cNvSpPr/>
          <p:nvPr/>
        </p:nvSpPr>
        <p:spPr>
          <a:xfrm>
            <a:off x="4387355" y="874471"/>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53229" name="Google Shape;756;p273"/>
          <p:cNvSpPr/>
          <p:nvPr/>
        </p:nvSpPr>
        <p:spPr>
          <a:xfrm>
            <a:off x="4387355" y="1481023"/>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53230" name="Google Shape;757;p273"/>
          <p:cNvSpPr/>
          <p:nvPr/>
        </p:nvSpPr>
        <p:spPr>
          <a:xfrm>
            <a:off x="4387355" y="2087575"/>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53231" name="Google Shape;758;p273"/>
          <p:cNvSpPr/>
          <p:nvPr/>
        </p:nvSpPr>
        <p:spPr>
          <a:xfrm>
            <a:off x="4387355" y="2694127"/>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53232" name="Google Shape;759;p273"/>
          <p:cNvSpPr/>
          <p:nvPr/>
        </p:nvSpPr>
        <p:spPr>
          <a:xfrm>
            <a:off x="4387355" y="3300679"/>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53233" name="Google Shape;760;p273"/>
          <p:cNvSpPr/>
          <p:nvPr/>
        </p:nvSpPr>
        <p:spPr>
          <a:xfrm>
            <a:off x="4387355" y="3907231"/>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53234" name="Google Shape;761;p273"/>
          <p:cNvSpPr/>
          <p:nvPr/>
        </p:nvSpPr>
        <p:spPr>
          <a:xfrm>
            <a:off x="4387355" y="4513786"/>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53235" name="Google Shape;762;p273"/>
          <p:cNvSpPr txBox="1">
            <a:spLocks noGrp="1"/>
          </p:cNvSpPr>
          <p:nvPr>
            <p:ph type="body" idx="1"/>
          </p:nvPr>
        </p:nvSpPr>
        <p:spPr>
          <a:xfrm>
            <a:off x="4940352" y="15055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236" name="Google Shape;763;p273"/>
          <p:cNvSpPr txBox="1">
            <a:spLocks noGrp="1"/>
          </p:cNvSpPr>
          <p:nvPr>
            <p:ph type="body" idx="2"/>
          </p:nvPr>
        </p:nvSpPr>
        <p:spPr>
          <a:xfrm>
            <a:off x="4940352" y="2718701"/>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237" name="Google Shape;764;p273"/>
          <p:cNvSpPr txBox="1">
            <a:spLocks noGrp="1"/>
          </p:cNvSpPr>
          <p:nvPr>
            <p:ph type="body" idx="3"/>
          </p:nvPr>
        </p:nvSpPr>
        <p:spPr>
          <a:xfrm>
            <a:off x="4940352" y="39310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238" name="Google Shape;765;p273"/>
          <p:cNvSpPr txBox="1">
            <a:spLocks noGrp="1"/>
          </p:cNvSpPr>
          <p:nvPr>
            <p:ph type="body" idx="4"/>
          </p:nvPr>
        </p:nvSpPr>
        <p:spPr>
          <a:xfrm>
            <a:off x="608049" y="899045"/>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239" name="Google Shape;766;p273"/>
          <p:cNvSpPr txBox="1">
            <a:spLocks noGrp="1"/>
          </p:cNvSpPr>
          <p:nvPr>
            <p:ph type="body" idx="5"/>
          </p:nvPr>
        </p:nvSpPr>
        <p:spPr>
          <a:xfrm>
            <a:off x="608049" y="2118232"/>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240" name="Google Shape;767;p273"/>
          <p:cNvSpPr txBox="1">
            <a:spLocks noGrp="1"/>
          </p:cNvSpPr>
          <p:nvPr>
            <p:ph type="body" idx="6"/>
          </p:nvPr>
        </p:nvSpPr>
        <p:spPr>
          <a:xfrm>
            <a:off x="608049" y="3325253"/>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241" name="Google Shape;768;p273"/>
          <p:cNvSpPr txBox="1">
            <a:spLocks noGrp="1"/>
          </p:cNvSpPr>
          <p:nvPr>
            <p:ph type="body" idx="7"/>
          </p:nvPr>
        </p:nvSpPr>
        <p:spPr>
          <a:xfrm>
            <a:off x="608049" y="4538360"/>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672" name="Shape 769"/>
        <p:cNvGrpSpPr/>
        <p:nvPr/>
      </p:nvGrpSpPr>
      <p:grpSpPr>
        <a:xfrm>
          <a:off x="0" y="0"/>
          <a:ext cx="0" cy="0"/>
          <a:chOff x="0" y="0"/>
          <a:chExt cx="0" cy="0"/>
        </a:xfrm>
      </p:grpSpPr>
      <p:pic>
        <p:nvPicPr>
          <p:cNvPr id="2097681" name="Google Shape;770;p27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2614" name="Google Shape;771;p27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615" name="Google Shape;772;p27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673" name="Google Shape;773;p274"/>
          <p:cNvGrpSpPr/>
          <p:nvPr/>
        </p:nvGrpSpPr>
        <p:grpSpPr>
          <a:xfrm>
            <a:off x="914091" y="752041"/>
            <a:ext cx="7280306" cy="4126450"/>
            <a:chOff x="556442" y="752041"/>
            <a:chExt cx="7280306" cy="4126450"/>
          </a:xfrm>
        </p:grpSpPr>
        <p:cxnSp>
          <p:nvCxnSpPr>
            <p:cNvPr id="3146235" name="Google Shape;774;p274"/>
            <p:cNvCxnSpPr>
              <a:cxnSpLocks/>
              <a:stCxn id="1052616" idx="6"/>
              <a:endCxn id="10526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36" name="Google Shape;777;p274"/>
            <p:cNvCxnSpPr>
              <a:cxnSpLocks/>
              <a:stCxn id="1052616" idx="6"/>
              <a:endCxn id="1052626"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37" name="Google Shape;779;p274"/>
            <p:cNvCxnSpPr>
              <a:cxnSpLocks/>
              <a:stCxn id="1052616" idx="6"/>
              <a:endCxn id="1052629"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38" name="Google Shape;781;p274"/>
            <p:cNvCxnSpPr>
              <a:cxnSpLocks/>
              <a:stCxn id="1052616" idx="6"/>
              <a:endCxn id="1052638"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39" name="Google Shape;783;p274"/>
            <p:cNvCxnSpPr>
              <a:cxnSpLocks/>
              <a:stCxn id="1052616" idx="6"/>
              <a:endCxn id="1052635"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40" name="Google Shape;785;p274"/>
            <p:cNvCxnSpPr>
              <a:cxnSpLocks/>
              <a:stCxn id="1052616" idx="6"/>
              <a:endCxn id="1052632"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41" name="Google Shape;787;p274"/>
            <p:cNvCxnSpPr>
              <a:cxnSpLocks/>
              <a:stCxn id="1052616" idx="6"/>
              <a:endCxn id="1052623"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1674" name="Google Shape;789;p274"/>
            <p:cNvGrpSpPr/>
            <p:nvPr/>
          </p:nvGrpSpPr>
          <p:grpSpPr>
            <a:xfrm>
              <a:off x="556442" y="1526794"/>
              <a:ext cx="2576946" cy="2576946"/>
              <a:chOff x="941492" y="1686560"/>
              <a:chExt cx="1876213" cy="1876213"/>
            </a:xfrm>
          </p:grpSpPr>
          <p:sp>
            <p:nvSpPr>
              <p:cNvPr id="1052616" name="Google Shape;775;p274"/>
              <p:cNvSpPr/>
              <p:nvPr/>
            </p:nvSpPr>
            <p:spPr>
              <a:xfrm>
                <a:off x="941492" y="1686560"/>
                <a:ext cx="1876213" cy="1876213"/>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617" name="Google Shape;790;p274"/>
              <p:cNvSpPr/>
              <p:nvPr/>
            </p:nvSpPr>
            <p:spPr>
              <a:xfrm>
                <a:off x="1074172" y="1819240"/>
                <a:ext cx="1610853" cy="1610853"/>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52618" name="Google Shape;791;p274"/>
            <p:cNvSpPr/>
            <p:nvPr/>
          </p:nvSpPr>
          <p:spPr>
            <a:xfrm>
              <a:off x="4529278" y="752041"/>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52619" name="Google Shape;792;p274"/>
            <p:cNvSpPr/>
            <p:nvPr/>
          </p:nvSpPr>
          <p:spPr>
            <a:xfrm>
              <a:off x="4076310" y="75204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52620" name="Google Shape;776;p274"/>
            <p:cNvSpPr/>
            <p:nvPr/>
          </p:nvSpPr>
          <p:spPr>
            <a:xfrm rot="-5400000">
              <a:off x="3941773" y="927732"/>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621" name="Google Shape;793;p274"/>
            <p:cNvSpPr/>
            <p:nvPr/>
          </p:nvSpPr>
          <p:spPr>
            <a:xfrm>
              <a:off x="4529278" y="136015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52622" name="Google Shape;794;p274"/>
            <p:cNvSpPr/>
            <p:nvPr/>
          </p:nvSpPr>
          <p:spPr>
            <a:xfrm>
              <a:off x="4076309" y="136003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52623" name="Google Shape;788;p274"/>
            <p:cNvSpPr/>
            <p:nvPr/>
          </p:nvSpPr>
          <p:spPr>
            <a:xfrm rot="-5400000">
              <a:off x="3941772" y="1535783"/>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624" name="Google Shape;795;p274"/>
            <p:cNvSpPr/>
            <p:nvPr/>
          </p:nvSpPr>
          <p:spPr>
            <a:xfrm>
              <a:off x="4529278" y="1968387"/>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52625" name="Google Shape;796;p274"/>
            <p:cNvSpPr/>
            <p:nvPr/>
          </p:nvSpPr>
          <p:spPr>
            <a:xfrm>
              <a:off x="4076308" y="196814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52626" name="Google Shape;778;p274"/>
            <p:cNvSpPr/>
            <p:nvPr/>
          </p:nvSpPr>
          <p:spPr>
            <a:xfrm rot="-5400000">
              <a:off x="3941771" y="2143956"/>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627" name="Google Shape;797;p274"/>
            <p:cNvSpPr/>
            <p:nvPr/>
          </p:nvSpPr>
          <p:spPr>
            <a:xfrm>
              <a:off x="4529278" y="257674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52628" name="Google Shape;798;p274"/>
            <p:cNvSpPr/>
            <p:nvPr/>
          </p:nvSpPr>
          <p:spPr>
            <a:xfrm>
              <a:off x="4076307" y="2576377"/>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52629" name="Google Shape;780;p274"/>
            <p:cNvSpPr/>
            <p:nvPr/>
          </p:nvSpPr>
          <p:spPr>
            <a:xfrm rot="-5400000">
              <a:off x="3941770" y="2752251"/>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630" name="Google Shape;799;p274"/>
            <p:cNvSpPr/>
            <p:nvPr/>
          </p:nvSpPr>
          <p:spPr>
            <a:xfrm>
              <a:off x="4529278" y="3185221"/>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52631" name="Google Shape;800;p274"/>
            <p:cNvSpPr/>
            <p:nvPr/>
          </p:nvSpPr>
          <p:spPr>
            <a:xfrm>
              <a:off x="4076306" y="318473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52632" name="Google Shape;786;p274"/>
            <p:cNvSpPr/>
            <p:nvPr/>
          </p:nvSpPr>
          <p:spPr>
            <a:xfrm rot="-5400000">
              <a:off x="3941769" y="3360668"/>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633" name="Google Shape;801;p274"/>
            <p:cNvSpPr/>
            <p:nvPr/>
          </p:nvSpPr>
          <p:spPr>
            <a:xfrm>
              <a:off x="4529278" y="3793821"/>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52634" name="Google Shape;802;p274"/>
            <p:cNvSpPr/>
            <p:nvPr/>
          </p:nvSpPr>
          <p:spPr>
            <a:xfrm>
              <a:off x="4076305" y="379321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52635" name="Google Shape;784;p274"/>
            <p:cNvSpPr/>
            <p:nvPr/>
          </p:nvSpPr>
          <p:spPr>
            <a:xfrm rot="-5400000">
              <a:off x="3941768" y="396920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636" name="Google Shape;803;p274"/>
            <p:cNvSpPr/>
            <p:nvPr/>
          </p:nvSpPr>
          <p:spPr>
            <a:xfrm>
              <a:off x="4529278" y="4402542"/>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52637" name="Google Shape;804;p274"/>
            <p:cNvSpPr/>
            <p:nvPr/>
          </p:nvSpPr>
          <p:spPr>
            <a:xfrm>
              <a:off x="4076304" y="4401810"/>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52638" name="Google Shape;782;p274"/>
            <p:cNvSpPr/>
            <p:nvPr/>
          </p:nvSpPr>
          <p:spPr>
            <a:xfrm rot="-5400000">
              <a:off x="3941767" y="457786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52639" name="Google Shape;805;p274"/>
          <p:cNvSpPr txBox="1">
            <a:spLocks noGrp="1"/>
          </p:cNvSpPr>
          <p:nvPr>
            <p:ph type="body" idx="1"/>
          </p:nvPr>
        </p:nvSpPr>
        <p:spPr>
          <a:xfrm>
            <a:off x="1345189" y="26542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640" name="Google Shape;806;p274"/>
          <p:cNvSpPr txBox="1">
            <a:spLocks noGrp="1"/>
          </p:cNvSpPr>
          <p:nvPr>
            <p:ph type="body" idx="2"/>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641" name="Google Shape;807;p274"/>
          <p:cNvSpPr txBox="1">
            <a:spLocks noGrp="1"/>
          </p:cNvSpPr>
          <p:nvPr>
            <p:ph type="body" idx="3"/>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642" name="Google Shape;808;p274"/>
          <p:cNvSpPr txBox="1">
            <a:spLocks noGrp="1"/>
          </p:cNvSpPr>
          <p:nvPr>
            <p:ph type="body" idx="4"/>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643" name="Google Shape;809;p274"/>
          <p:cNvSpPr txBox="1">
            <a:spLocks noGrp="1"/>
          </p:cNvSpPr>
          <p:nvPr>
            <p:ph type="body" idx="5"/>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644" name="Google Shape;810;p274"/>
          <p:cNvSpPr txBox="1">
            <a:spLocks noGrp="1"/>
          </p:cNvSpPr>
          <p:nvPr>
            <p:ph type="body" idx="6"/>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645" name="Google Shape;811;p274"/>
          <p:cNvSpPr txBox="1">
            <a:spLocks noGrp="1"/>
          </p:cNvSpPr>
          <p:nvPr>
            <p:ph type="body" idx="7"/>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646" name="Google Shape;812;p274"/>
          <p:cNvSpPr txBox="1">
            <a:spLocks noGrp="1"/>
          </p:cNvSpPr>
          <p:nvPr>
            <p:ph type="body" idx="8"/>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584" name="Shape 813"/>
        <p:cNvGrpSpPr/>
        <p:nvPr/>
      </p:nvGrpSpPr>
      <p:grpSpPr>
        <a:xfrm>
          <a:off x="0" y="0"/>
          <a:ext cx="0" cy="0"/>
          <a:chOff x="0" y="0"/>
          <a:chExt cx="0" cy="0"/>
        </a:xfrm>
      </p:grpSpPr>
      <p:pic>
        <p:nvPicPr>
          <p:cNvPr id="2097634" name="Google Shape;814;p27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2268" name="Google Shape;815;p27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269" name="Google Shape;816;p27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585" name="Google Shape;817;p275"/>
          <p:cNvGrpSpPr/>
          <p:nvPr/>
        </p:nvGrpSpPr>
        <p:grpSpPr>
          <a:xfrm>
            <a:off x="914091" y="752041"/>
            <a:ext cx="7280306" cy="4126450"/>
            <a:chOff x="556442" y="752041"/>
            <a:chExt cx="7280306" cy="4126450"/>
          </a:xfrm>
        </p:grpSpPr>
        <p:cxnSp>
          <p:nvCxnSpPr>
            <p:cNvPr id="3146196" name="Google Shape;818;p275"/>
            <p:cNvCxnSpPr>
              <a:cxnSpLocks/>
              <a:stCxn id="1052270" idx="6"/>
              <a:endCxn id="1052274"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197" name="Google Shape;821;p275"/>
            <p:cNvCxnSpPr>
              <a:cxnSpLocks/>
              <a:stCxn id="1052270" idx="6"/>
              <a:endCxn id="1052280"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198" name="Google Shape;823;p275"/>
            <p:cNvCxnSpPr>
              <a:cxnSpLocks/>
              <a:stCxn id="1052270" idx="6"/>
              <a:endCxn id="1052283"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199" name="Google Shape;825;p275"/>
            <p:cNvCxnSpPr>
              <a:cxnSpLocks/>
              <a:stCxn id="1052270" idx="6"/>
              <a:endCxn id="105229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00" name="Google Shape;827;p275"/>
            <p:cNvCxnSpPr>
              <a:cxnSpLocks/>
              <a:stCxn id="1052270" idx="6"/>
              <a:endCxn id="1052289"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01" name="Google Shape;829;p275"/>
            <p:cNvCxnSpPr>
              <a:cxnSpLocks/>
              <a:stCxn id="1052270" idx="6"/>
              <a:endCxn id="10522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02" name="Google Shape;831;p275"/>
            <p:cNvCxnSpPr>
              <a:cxnSpLocks/>
              <a:stCxn id="1052270" idx="6"/>
              <a:endCxn id="1052277"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1586" name="Google Shape;833;p275"/>
            <p:cNvGrpSpPr/>
            <p:nvPr/>
          </p:nvGrpSpPr>
          <p:grpSpPr>
            <a:xfrm>
              <a:off x="556442" y="1526794"/>
              <a:ext cx="2576946" cy="2576946"/>
              <a:chOff x="941492" y="1686560"/>
              <a:chExt cx="1876213" cy="1876213"/>
            </a:xfrm>
          </p:grpSpPr>
          <p:sp>
            <p:nvSpPr>
              <p:cNvPr id="1052270" name="Google Shape;819;p275"/>
              <p:cNvSpPr/>
              <p:nvPr/>
            </p:nvSpPr>
            <p:spPr>
              <a:xfrm>
                <a:off x="941492" y="1686560"/>
                <a:ext cx="1876213" cy="1876213"/>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271" name="Google Shape;834;p275"/>
              <p:cNvSpPr/>
              <p:nvPr/>
            </p:nvSpPr>
            <p:spPr>
              <a:xfrm>
                <a:off x="1074172" y="1819240"/>
                <a:ext cx="1610853" cy="1610853"/>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52272" name="Google Shape;835;p275"/>
            <p:cNvSpPr/>
            <p:nvPr/>
          </p:nvSpPr>
          <p:spPr>
            <a:xfrm>
              <a:off x="4529278" y="752041"/>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52273" name="Google Shape;836;p275"/>
            <p:cNvSpPr/>
            <p:nvPr/>
          </p:nvSpPr>
          <p:spPr>
            <a:xfrm>
              <a:off x="4076310" y="75204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52274" name="Google Shape;820;p275"/>
            <p:cNvSpPr/>
            <p:nvPr/>
          </p:nvSpPr>
          <p:spPr>
            <a:xfrm rot="-5400000">
              <a:off x="3941773" y="927732"/>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275" name="Google Shape;837;p275"/>
            <p:cNvSpPr/>
            <p:nvPr/>
          </p:nvSpPr>
          <p:spPr>
            <a:xfrm>
              <a:off x="4529278" y="136015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52276" name="Google Shape;838;p275"/>
            <p:cNvSpPr/>
            <p:nvPr/>
          </p:nvSpPr>
          <p:spPr>
            <a:xfrm>
              <a:off x="4076309" y="136003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52277" name="Google Shape;832;p275"/>
            <p:cNvSpPr/>
            <p:nvPr/>
          </p:nvSpPr>
          <p:spPr>
            <a:xfrm rot="-5400000">
              <a:off x="3941772" y="1535783"/>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278" name="Google Shape;839;p275"/>
            <p:cNvSpPr/>
            <p:nvPr/>
          </p:nvSpPr>
          <p:spPr>
            <a:xfrm>
              <a:off x="4529278" y="1968387"/>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52279" name="Google Shape;840;p275"/>
            <p:cNvSpPr/>
            <p:nvPr/>
          </p:nvSpPr>
          <p:spPr>
            <a:xfrm>
              <a:off x="4076308" y="196814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52280" name="Google Shape;822;p275"/>
            <p:cNvSpPr/>
            <p:nvPr/>
          </p:nvSpPr>
          <p:spPr>
            <a:xfrm rot="-5400000">
              <a:off x="3941771" y="2143956"/>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281" name="Google Shape;841;p275"/>
            <p:cNvSpPr/>
            <p:nvPr/>
          </p:nvSpPr>
          <p:spPr>
            <a:xfrm>
              <a:off x="4529278" y="257674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52282" name="Google Shape;842;p275"/>
            <p:cNvSpPr/>
            <p:nvPr/>
          </p:nvSpPr>
          <p:spPr>
            <a:xfrm>
              <a:off x="4076307" y="2576377"/>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52283" name="Google Shape;824;p275"/>
            <p:cNvSpPr/>
            <p:nvPr/>
          </p:nvSpPr>
          <p:spPr>
            <a:xfrm rot="-5400000">
              <a:off x="3941770" y="2752251"/>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284" name="Google Shape;843;p275"/>
            <p:cNvSpPr/>
            <p:nvPr/>
          </p:nvSpPr>
          <p:spPr>
            <a:xfrm>
              <a:off x="4529278" y="3185221"/>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52285" name="Google Shape;844;p275"/>
            <p:cNvSpPr/>
            <p:nvPr/>
          </p:nvSpPr>
          <p:spPr>
            <a:xfrm>
              <a:off x="4076306" y="318473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52286" name="Google Shape;830;p275"/>
            <p:cNvSpPr/>
            <p:nvPr/>
          </p:nvSpPr>
          <p:spPr>
            <a:xfrm rot="-5400000">
              <a:off x="3941769" y="3360668"/>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287" name="Google Shape;845;p275"/>
            <p:cNvSpPr/>
            <p:nvPr/>
          </p:nvSpPr>
          <p:spPr>
            <a:xfrm>
              <a:off x="4529278" y="3793821"/>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52288" name="Google Shape;846;p275"/>
            <p:cNvSpPr/>
            <p:nvPr/>
          </p:nvSpPr>
          <p:spPr>
            <a:xfrm>
              <a:off x="4076305" y="379321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52289" name="Google Shape;828;p275"/>
            <p:cNvSpPr/>
            <p:nvPr/>
          </p:nvSpPr>
          <p:spPr>
            <a:xfrm rot="-5400000">
              <a:off x="3941768" y="396920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290" name="Google Shape;847;p275"/>
            <p:cNvSpPr/>
            <p:nvPr/>
          </p:nvSpPr>
          <p:spPr>
            <a:xfrm>
              <a:off x="4529278" y="4402542"/>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52291" name="Google Shape;848;p275"/>
            <p:cNvSpPr/>
            <p:nvPr/>
          </p:nvSpPr>
          <p:spPr>
            <a:xfrm>
              <a:off x="4076304" y="4401810"/>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dirty="0"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52292" name="Google Shape;826;p275"/>
            <p:cNvSpPr/>
            <p:nvPr/>
          </p:nvSpPr>
          <p:spPr>
            <a:xfrm rot="-5400000">
              <a:off x="3941767" y="457786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52293" name="Google Shape;849;p275"/>
          <p:cNvSpPr txBox="1">
            <a:spLocks noGrp="1"/>
          </p:cNvSpPr>
          <p:nvPr>
            <p:ph type="body" idx="1"/>
          </p:nvPr>
        </p:nvSpPr>
        <p:spPr>
          <a:xfrm>
            <a:off x="1345189" y="26542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294" name="Google Shape;850;p275"/>
          <p:cNvSpPr txBox="1">
            <a:spLocks noGrp="1"/>
          </p:cNvSpPr>
          <p:nvPr>
            <p:ph type="body" idx="2"/>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295" name="Google Shape;851;p275"/>
          <p:cNvSpPr txBox="1">
            <a:spLocks noGrp="1"/>
          </p:cNvSpPr>
          <p:nvPr>
            <p:ph type="body" idx="3"/>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296" name="Google Shape;852;p275"/>
          <p:cNvSpPr txBox="1">
            <a:spLocks noGrp="1"/>
          </p:cNvSpPr>
          <p:nvPr>
            <p:ph type="body" idx="4"/>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297" name="Google Shape;853;p275"/>
          <p:cNvSpPr txBox="1">
            <a:spLocks noGrp="1"/>
          </p:cNvSpPr>
          <p:nvPr>
            <p:ph type="body" idx="5"/>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298" name="Google Shape;854;p275"/>
          <p:cNvSpPr txBox="1">
            <a:spLocks noGrp="1"/>
          </p:cNvSpPr>
          <p:nvPr>
            <p:ph type="body" idx="6"/>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299" name="Google Shape;855;p275"/>
          <p:cNvSpPr txBox="1">
            <a:spLocks noGrp="1"/>
          </p:cNvSpPr>
          <p:nvPr>
            <p:ph type="body" idx="7"/>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300" name="Google Shape;856;p275"/>
          <p:cNvSpPr txBox="1">
            <a:spLocks noGrp="1"/>
          </p:cNvSpPr>
          <p:nvPr>
            <p:ph type="body" idx="8"/>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769" name="Shape 857"/>
        <p:cNvGrpSpPr/>
        <p:nvPr/>
      </p:nvGrpSpPr>
      <p:grpSpPr>
        <a:xfrm>
          <a:off x="0" y="0"/>
          <a:ext cx="0" cy="0"/>
          <a:chOff x="0" y="0"/>
          <a:chExt cx="0" cy="0"/>
        </a:xfrm>
      </p:grpSpPr>
      <p:sp>
        <p:nvSpPr>
          <p:cNvPr id="1052961" name="Google Shape;858;p276"/>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728" name="Google Shape;859;p27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2962" name="Google Shape;860;p27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963" name="Google Shape;861;p27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770" name="Google Shape;862;p276"/>
          <p:cNvGrpSpPr/>
          <p:nvPr/>
        </p:nvGrpSpPr>
        <p:grpSpPr>
          <a:xfrm>
            <a:off x="716012" y="759582"/>
            <a:ext cx="3556067" cy="4132337"/>
            <a:chOff x="520700" y="759582"/>
            <a:chExt cx="3556067" cy="4132337"/>
          </a:xfrm>
        </p:grpSpPr>
        <p:cxnSp>
          <p:nvCxnSpPr>
            <p:cNvPr id="3146284" name="Google Shape;863;p276"/>
            <p:cNvCxnSpPr>
              <a:cxnSpLocks/>
              <a:stCxn id="1052964" idx="6"/>
              <a:endCxn id="10529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85" name="Google Shape;866;p276"/>
            <p:cNvCxnSpPr>
              <a:cxnSpLocks/>
              <a:stCxn id="1052964" idx="6"/>
              <a:endCxn id="10529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86" name="Google Shape;868;p276"/>
            <p:cNvCxnSpPr>
              <a:cxnSpLocks/>
              <a:stCxn id="1052964" idx="6"/>
              <a:endCxn id="105297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87" name="Google Shape;870;p276"/>
            <p:cNvCxnSpPr>
              <a:cxnSpLocks/>
              <a:stCxn id="1052964" idx="6"/>
              <a:endCxn id="1052977"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88" name="Google Shape;872;p276"/>
            <p:cNvCxnSpPr>
              <a:cxnSpLocks/>
              <a:stCxn id="1052964" idx="6"/>
              <a:endCxn id="105297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89" name="Google Shape;874;p276"/>
            <p:cNvCxnSpPr>
              <a:cxnSpLocks/>
              <a:stCxn id="1052964" idx="6"/>
              <a:endCxn id="105296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90" name="Google Shape;876;p276"/>
            <p:cNvCxnSpPr>
              <a:cxnSpLocks/>
              <a:endCxn id="1052975"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52964" name="Google Shape;864;p276"/>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1771" name="Google Shape;878;p276"/>
            <p:cNvGrpSpPr/>
            <p:nvPr/>
          </p:nvGrpSpPr>
          <p:grpSpPr>
            <a:xfrm>
              <a:off x="3420306" y="759582"/>
              <a:ext cx="656461" cy="4132337"/>
              <a:chOff x="3522182" y="752447"/>
              <a:chExt cx="656468" cy="4132036"/>
            </a:xfrm>
          </p:grpSpPr>
          <p:grpSp>
            <p:nvGrpSpPr>
              <p:cNvPr id="1772" name="Google Shape;879;p276"/>
              <p:cNvGrpSpPr/>
              <p:nvPr/>
            </p:nvGrpSpPr>
            <p:grpSpPr>
              <a:xfrm>
                <a:off x="3522182" y="752447"/>
                <a:ext cx="656468" cy="419144"/>
                <a:chOff x="3522182" y="782927"/>
                <a:chExt cx="656468" cy="419144"/>
              </a:xfrm>
            </p:grpSpPr>
            <p:sp>
              <p:nvSpPr>
                <p:cNvPr id="1052965" name="Google Shape;865;p276"/>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966" name="Google Shape;880;p276"/>
                <p:cNvSpPr/>
                <p:nvPr/>
              </p:nvSpPr>
              <p:spPr>
                <a:xfrm>
                  <a:off x="3759471" y="782927"/>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1</a:t>
                  </a:r>
                </a:p>
              </p:txBody>
            </p:sp>
          </p:grpSp>
          <p:grpSp>
            <p:nvGrpSpPr>
              <p:cNvPr id="1773" name="Google Shape;881;p276"/>
              <p:cNvGrpSpPr/>
              <p:nvPr/>
            </p:nvGrpSpPr>
            <p:grpSpPr>
              <a:xfrm>
                <a:off x="3522182" y="1371527"/>
                <a:ext cx="656467" cy="419144"/>
                <a:chOff x="3522182" y="1395657"/>
                <a:chExt cx="656467" cy="419144"/>
              </a:xfrm>
            </p:grpSpPr>
            <p:sp>
              <p:nvSpPr>
                <p:cNvPr id="1052967" name="Google Shape;867;p276"/>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968" name="Google Shape;882;p276"/>
                <p:cNvSpPr/>
                <p:nvPr/>
              </p:nvSpPr>
              <p:spPr>
                <a:xfrm>
                  <a:off x="3759470" y="139565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2</a:t>
                  </a:r>
                </a:p>
              </p:txBody>
            </p:sp>
          </p:grpSp>
          <p:grpSp>
            <p:nvGrpSpPr>
              <p:cNvPr id="1774" name="Google Shape;883;p276"/>
              <p:cNvGrpSpPr/>
              <p:nvPr/>
            </p:nvGrpSpPr>
            <p:grpSpPr>
              <a:xfrm>
                <a:off x="3522182" y="3228607"/>
                <a:ext cx="656467" cy="417878"/>
                <a:chOff x="3522182" y="3233686"/>
                <a:chExt cx="656467" cy="417878"/>
              </a:xfrm>
            </p:grpSpPr>
            <p:sp>
              <p:nvSpPr>
                <p:cNvPr id="1052969" name="Google Shape;875;p276"/>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970" name="Google Shape;884;p276"/>
                <p:cNvSpPr/>
                <p:nvPr/>
              </p:nvSpPr>
              <p:spPr>
                <a:xfrm>
                  <a:off x="3759470" y="3233686"/>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5</a:t>
                  </a:r>
                </a:p>
              </p:txBody>
            </p:sp>
          </p:grpSp>
          <p:grpSp>
            <p:nvGrpSpPr>
              <p:cNvPr id="1775" name="Google Shape;885;p276"/>
              <p:cNvGrpSpPr/>
              <p:nvPr/>
            </p:nvGrpSpPr>
            <p:grpSpPr>
              <a:xfrm>
                <a:off x="3522182" y="3846259"/>
                <a:ext cx="656467" cy="419144"/>
                <a:chOff x="3522182" y="3844987"/>
                <a:chExt cx="656467" cy="419144"/>
              </a:xfrm>
            </p:grpSpPr>
            <p:sp>
              <p:nvSpPr>
                <p:cNvPr id="1052971" name="Google Shape;873;p276"/>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972" name="Google Shape;886;p276"/>
                <p:cNvSpPr/>
                <p:nvPr/>
              </p:nvSpPr>
              <p:spPr>
                <a:xfrm>
                  <a:off x="3759470" y="384498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6</a:t>
                  </a:r>
                </a:p>
              </p:txBody>
            </p:sp>
          </p:grpSp>
          <p:grpSp>
            <p:nvGrpSpPr>
              <p:cNvPr id="1776" name="Google Shape;887;p276"/>
              <p:cNvGrpSpPr/>
              <p:nvPr/>
            </p:nvGrpSpPr>
            <p:grpSpPr>
              <a:xfrm>
                <a:off x="3522182" y="1990447"/>
                <a:ext cx="656467" cy="417878"/>
                <a:chOff x="3522182" y="2008227"/>
                <a:chExt cx="656467" cy="417878"/>
              </a:xfrm>
            </p:grpSpPr>
            <p:sp>
              <p:nvSpPr>
                <p:cNvPr id="1052973" name="Google Shape;869;p276"/>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974" name="Google Shape;888;p276"/>
                <p:cNvSpPr/>
                <p:nvPr/>
              </p:nvSpPr>
              <p:spPr>
                <a:xfrm>
                  <a:off x="3759470" y="2008227"/>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3</a:t>
                  </a:r>
                </a:p>
              </p:txBody>
            </p:sp>
          </p:grpSp>
          <p:grpSp>
            <p:nvGrpSpPr>
              <p:cNvPr id="1777" name="Google Shape;889;p276"/>
              <p:cNvGrpSpPr/>
              <p:nvPr/>
            </p:nvGrpSpPr>
            <p:grpSpPr>
              <a:xfrm>
                <a:off x="3522182" y="2609527"/>
                <a:ext cx="656467" cy="417878"/>
                <a:chOff x="3522182" y="2620957"/>
                <a:chExt cx="656467" cy="417878"/>
              </a:xfrm>
            </p:grpSpPr>
            <p:sp>
              <p:nvSpPr>
                <p:cNvPr id="1052975" name="Google Shape;877;p276"/>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976" name="Google Shape;890;p276"/>
                <p:cNvSpPr/>
                <p:nvPr/>
              </p:nvSpPr>
              <p:spPr>
                <a:xfrm>
                  <a:off x="3759470" y="2620957"/>
                  <a:ext cx="419179" cy="417878"/>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4</a:t>
                  </a:r>
                </a:p>
              </p:txBody>
            </p:sp>
          </p:grpSp>
          <p:grpSp>
            <p:nvGrpSpPr>
              <p:cNvPr id="1778" name="Google Shape;891;p276"/>
              <p:cNvGrpSpPr/>
              <p:nvPr/>
            </p:nvGrpSpPr>
            <p:grpSpPr>
              <a:xfrm>
                <a:off x="3522182" y="4465339"/>
                <a:ext cx="656467" cy="419144"/>
                <a:chOff x="3522182" y="4457719"/>
                <a:chExt cx="656467" cy="419144"/>
              </a:xfrm>
            </p:grpSpPr>
            <p:sp>
              <p:nvSpPr>
                <p:cNvPr id="1052977" name="Google Shape;871;p276"/>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978" name="Google Shape;892;p276"/>
                <p:cNvSpPr/>
                <p:nvPr/>
              </p:nvSpPr>
              <p:spPr>
                <a:xfrm>
                  <a:off x="3759470" y="4457719"/>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7</a:t>
                  </a:r>
                </a:p>
              </p:txBody>
            </p:sp>
          </p:grpSp>
        </p:grpSp>
      </p:grpSp>
      <p:sp>
        <p:nvSpPr>
          <p:cNvPr id="1052979" name="Google Shape;893;p276"/>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980" name="Google Shape;894;p276"/>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981" name="Google Shape;895;p276"/>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982" name="Google Shape;896;p276"/>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983" name="Google Shape;897;p276"/>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984" name="Google Shape;898;p276"/>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985" name="Google Shape;899;p276"/>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986" name="Google Shape;900;p276"/>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559" name="Shape 901"/>
        <p:cNvGrpSpPr/>
        <p:nvPr/>
      </p:nvGrpSpPr>
      <p:grpSpPr>
        <a:xfrm>
          <a:off x="0" y="0"/>
          <a:ext cx="0" cy="0"/>
          <a:chOff x="0" y="0"/>
          <a:chExt cx="0" cy="0"/>
        </a:xfrm>
      </p:grpSpPr>
      <p:sp>
        <p:nvSpPr>
          <p:cNvPr id="1052198" name="Google Shape;902;p277"/>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630" name="Google Shape;903;p27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2199" name="Google Shape;904;p27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200" name="Google Shape;905;p27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560" name="Google Shape;906;p277"/>
          <p:cNvGrpSpPr/>
          <p:nvPr/>
        </p:nvGrpSpPr>
        <p:grpSpPr>
          <a:xfrm>
            <a:off x="716012" y="759582"/>
            <a:ext cx="3556067" cy="4132337"/>
            <a:chOff x="520700" y="759582"/>
            <a:chExt cx="3556067" cy="4132337"/>
          </a:xfrm>
        </p:grpSpPr>
        <p:cxnSp>
          <p:nvCxnSpPr>
            <p:cNvPr id="3146184" name="Google Shape;907;p277"/>
            <p:cNvCxnSpPr>
              <a:cxnSpLocks/>
              <a:stCxn id="1052201" idx="6"/>
              <a:endCxn id="1052202"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185" name="Google Shape;910;p277"/>
            <p:cNvCxnSpPr>
              <a:cxnSpLocks/>
              <a:stCxn id="1052201" idx="6"/>
              <a:endCxn id="1052204"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186" name="Google Shape;912;p277"/>
            <p:cNvCxnSpPr>
              <a:cxnSpLocks/>
              <a:stCxn id="1052201" idx="6"/>
              <a:endCxn id="1052210"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187" name="Google Shape;914;p277"/>
            <p:cNvCxnSpPr>
              <a:cxnSpLocks/>
              <a:stCxn id="1052201" idx="6"/>
              <a:endCxn id="1052214"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188" name="Google Shape;916;p277"/>
            <p:cNvCxnSpPr>
              <a:cxnSpLocks/>
              <a:stCxn id="1052201" idx="6"/>
              <a:endCxn id="1052208"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189" name="Google Shape;918;p277"/>
            <p:cNvCxnSpPr>
              <a:cxnSpLocks/>
              <a:stCxn id="1052201" idx="6"/>
              <a:endCxn id="1052206"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190" name="Google Shape;920;p277"/>
            <p:cNvCxnSpPr>
              <a:cxnSpLocks/>
              <a:endCxn id="1052212"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52201" name="Google Shape;908;p277"/>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1561" name="Google Shape;922;p277"/>
            <p:cNvGrpSpPr/>
            <p:nvPr/>
          </p:nvGrpSpPr>
          <p:grpSpPr>
            <a:xfrm>
              <a:off x="3420306" y="759582"/>
              <a:ext cx="656461" cy="4132337"/>
              <a:chOff x="3522182" y="752447"/>
              <a:chExt cx="656468" cy="4132036"/>
            </a:xfrm>
          </p:grpSpPr>
          <p:grpSp>
            <p:nvGrpSpPr>
              <p:cNvPr id="1562" name="Google Shape;923;p277"/>
              <p:cNvGrpSpPr/>
              <p:nvPr/>
            </p:nvGrpSpPr>
            <p:grpSpPr>
              <a:xfrm>
                <a:off x="3522182" y="752447"/>
                <a:ext cx="656468" cy="419144"/>
                <a:chOff x="3522182" y="782927"/>
                <a:chExt cx="656468" cy="419144"/>
              </a:xfrm>
            </p:grpSpPr>
            <p:sp>
              <p:nvSpPr>
                <p:cNvPr id="1052202" name="Google Shape;909;p277"/>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203" name="Google Shape;924;p277"/>
                <p:cNvSpPr/>
                <p:nvPr/>
              </p:nvSpPr>
              <p:spPr>
                <a:xfrm>
                  <a:off x="3759471" y="782927"/>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1</a:t>
                  </a:r>
                </a:p>
              </p:txBody>
            </p:sp>
          </p:grpSp>
          <p:grpSp>
            <p:nvGrpSpPr>
              <p:cNvPr id="1563" name="Google Shape;925;p277"/>
              <p:cNvGrpSpPr/>
              <p:nvPr/>
            </p:nvGrpSpPr>
            <p:grpSpPr>
              <a:xfrm>
                <a:off x="3522182" y="1371527"/>
                <a:ext cx="656467" cy="419144"/>
                <a:chOff x="3522182" y="1395657"/>
                <a:chExt cx="656467" cy="419144"/>
              </a:xfrm>
            </p:grpSpPr>
            <p:sp>
              <p:nvSpPr>
                <p:cNvPr id="1052204" name="Google Shape;911;p277"/>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205" name="Google Shape;926;p277"/>
                <p:cNvSpPr/>
                <p:nvPr/>
              </p:nvSpPr>
              <p:spPr>
                <a:xfrm>
                  <a:off x="3759470" y="1395657"/>
                  <a:ext cx="419179" cy="419144"/>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2</a:t>
                  </a:r>
                </a:p>
              </p:txBody>
            </p:sp>
          </p:grpSp>
          <p:grpSp>
            <p:nvGrpSpPr>
              <p:cNvPr id="1564" name="Google Shape;927;p277"/>
              <p:cNvGrpSpPr/>
              <p:nvPr/>
            </p:nvGrpSpPr>
            <p:grpSpPr>
              <a:xfrm>
                <a:off x="3522182" y="3228607"/>
                <a:ext cx="656467" cy="417878"/>
                <a:chOff x="3522182" y="3233686"/>
                <a:chExt cx="656467" cy="417878"/>
              </a:xfrm>
            </p:grpSpPr>
            <p:sp>
              <p:nvSpPr>
                <p:cNvPr id="1052206" name="Google Shape;919;p277"/>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207" name="Google Shape;928;p277"/>
                <p:cNvSpPr/>
                <p:nvPr/>
              </p:nvSpPr>
              <p:spPr>
                <a:xfrm>
                  <a:off x="3759470" y="3233686"/>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5</a:t>
                  </a:r>
                </a:p>
              </p:txBody>
            </p:sp>
          </p:grpSp>
          <p:grpSp>
            <p:nvGrpSpPr>
              <p:cNvPr id="1565" name="Google Shape;929;p277"/>
              <p:cNvGrpSpPr/>
              <p:nvPr/>
            </p:nvGrpSpPr>
            <p:grpSpPr>
              <a:xfrm>
                <a:off x="3522182" y="3846259"/>
                <a:ext cx="656467" cy="419144"/>
                <a:chOff x="3522182" y="3844987"/>
                <a:chExt cx="656467" cy="419144"/>
              </a:xfrm>
            </p:grpSpPr>
            <p:sp>
              <p:nvSpPr>
                <p:cNvPr id="1052208" name="Google Shape;917;p277"/>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209" name="Google Shape;930;p277"/>
                <p:cNvSpPr/>
                <p:nvPr/>
              </p:nvSpPr>
              <p:spPr>
                <a:xfrm>
                  <a:off x="3759470" y="3844987"/>
                  <a:ext cx="419179" cy="419144"/>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6</a:t>
                  </a:r>
                </a:p>
              </p:txBody>
            </p:sp>
          </p:grpSp>
          <p:grpSp>
            <p:nvGrpSpPr>
              <p:cNvPr id="1566" name="Google Shape;931;p277"/>
              <p:cNvGrpSpPr/>
              <p:nvPr/>
            </p:nvGrpSpPr>
            <p:grpSpPr>
              <a:xfrm>
                <a:off x="3522182" y="1990447"/>
                <a:ext cx="656467" cy="417878"/>
                <a:chOff x="3522182" y="2008227"/>
                <a:chExt cx="656467" cy="417878"/>
              </a:xfrm>
            </p:grpSpPr>
            <p:sp>
              <p:nvSpPr>
                <p:cNvPr id="1052210" name="Google Shape;913;p277"/>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211" name="Google Shape;932;p277"/>
                <p:cNvSpPr/>
                <p:nvPr/>
              </p:nvSpPr>
              <p:spPr>
                <a:xfrm>
                  <a:off x="3759470" y="2008227"/>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3</a:t>
                  </a:r>
                </a:p>
              </p:txBody>
            </p:sp>
          </p:grpSp>
          <p:grpSp>
            <p:nvGrpSpPr>
              <p:cNvPr id="1567" name="Google Shape;933;p277"/>
              <p:cNvGrpSpPr/>
              <p:nvPr/>
            </p:nvGrpSpPr>
            <p:grpSpPr>
              <a:xfrm>
                <a:off x="3522182" y="2609527"/>
                <a:ext cx="656467" cy="417878"/>
                <a:chOff x="3522182" y="2620957"/>
                <a:chExt cx="656467" cy="417878"/>
              </a:xfrm>
            </p:grpSpPr>
            <p:sp>
              <p:nvSpPr>
                <p:cNvPr id="1052212" name="Google Shape;921;p277"/>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213" name="Google Shape;934;p277"/>
                <p:cNvSpPr/>
                <p:nvPr/>
              </p:nvSpPr>
              <p:spPr>
                <a:xfrm>
                  <a:off x="3759470" y="2620957"/>
                  <a:ext cx="419179" cy="417878"/>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4</a:t>
                  </a:r>
                </a:p>
              </p:txBody>
            </p:sp>
          </p:grpSp>
          <p:grpSp>
            <p:nvGrpSpPr>
              <p:cNvPr id="1568" name="Google Shape;935;p277"/>
              <p:cNvGrpSpPr/>
              <p:nvPr/>
            </p:nvGrpSpPr>
            <p:grpSpPr>
              <a:xfrm>
                <a:off x="3522182" y="4465339"/>
                <a:ext cx="656467" cy="419144"/>
                <a:chOff x="3522182" y="4457719"/>
                <a:chExt cx="656467" cy="419144"/>
              </a:xfrm>
            </p:grpSpPr>
            <p:sp>
              <p:nvSpPr>
                <p:cNvPr id="1052214" name="Google Shape;915;p277"/>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215" name="Google Shape;936;p277"/>
                <p:cNvSpPr/>
                <p:nvPr/>
              </p:nvSpPr>
              <p:spPr>
                <a:xfrm>
                  <a:off x="3759470" y="4457719"/>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7</a:t>
                  </a:r>
                </a:p>
              </p:txBody>
            </p:sp>
          </p:grpSp>
        </p:grpSp>
      </p:grpSp>
      <p:sp>
        <p:nvSpPr>
          <p:cNvPr id="1052216" name="Google Shape;937;p277"/>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217" name="Google Shape;938;p277"/>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218" name="Google Shape;939;p277"/>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219" name="Google Shape;940;p277"/>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220" name="Google Shape;941;p277"/>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221" name="Google Shape;942;p277"/>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222" name="Google Shape;943;p277"/>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223" name="Google Shape;944;p277"/>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743" name="Shape 945"/>
        <p:cNvGrpSpPr/>
        <p:nvPr/>
      </p:nvGrpSpPr>
      <p:grpSpPr>
        <a:xfrm>
          <a:off x="0" y="0"/>
          <a:ext cx="0" cy="0"/>
          <a:chOff x="0" y="0"/>
          <a:chExt cx="0" cy="0"/>
        </a:xfrm>
      </p:grpSpPr>
      <p:sp>
        <p:nvSpPr>
          <p:cNvPr id="1052854" name="Google Shape;946;p278"/>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718" name="Google Shape;947;p27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2855" name="Google Shape;948;p27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856" name="Google Shape;949;p27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744" name="Google Shape;950;p278"/>
          <p:cNvGrpSpPr/>
          <p:nvPr/>
        </p:nvGrpSpPr>
        <p:grpSpPr>
          <a:xfrm>
            <a:off x="716012" y="759582"/>
            <a:ext cx="3556067" cy="4132337"/>
            <a:chOff x="520700" y="759582"/>
            <a:chExt cx="3556067" cy="4132337"/>
          </a:xfrm>
        </p:grpSpPr>
        <p:cxnSp>
          <p:nvCxnSpPr>
            <p:cNvPr id="3146271" name="Google Shape;951;p278"/>
            <p:cNvCxnSpPr>
              <a:cxnSpLocks/>
              <a:stCxn id="1052857" idx="6"/>
              <a:endCxn id="1052858"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72" name="Google Shape;954;p278"/>
            <p:cNvCxnSpPr>
              <a:cxnSpLocks/>
              <a:stCxn id="1052857" idx="6"/>
              <a:endCxn id="1052860"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73" name="Google Shape;956;p278"/>
            <p:cNvCxnSpPr>
              <a:cxnSpLocks/>
              <a:stCxn id="1052857" idx="6"/>
              <a:endCxn id="1052866"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74" name="Google Shape;958;p278"/>
            <p:cNvCxnSpPr>
              <a:cxnSpLocks/>
              <a:stCxn id="1052857" idx="6"/>
              <a:endCxn id="1052870"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75" name="Google Shape;960;p278"/>
            <p:cNvCxnSpPr>
              <a:cxnSpLocks/>
              <a:stCxn id="1052857" idx="6"/>
              <a:endCxn id="1052864"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76" name="Google Shape;962;p278"/>
            <p:cNvCxnSpPr>
              <a:cxnSpLocks/>
              <a:stCxn id="1052857" idx="6"/>
              <a:endCxn id="1052862"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77" name="Google Shape;964;p278"/>
            <p:cNvCxnSpPr>
              <a:cxnSpLocks/>
              <a:endCxn id="1052868"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52857" name="Google Shape;952;p278"/>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1745" name="Google Shape;966;p278"/>
            <p:cNvGrpSpPr/>
            <p:nvPr/>
          </p:nvGrpSpPr>
          <p:grpSpPr>
            <a:xfrm>
              <a:off x="3420306" y="759582"/>
              <a:ext cx="656461" cy="4132337"/>
              <a:chOff x="3522182" y="752447"/>
              <a:chExt cx="656468" cy="4132036"/>
            </a:xfrm>
          </p:grpSpPr>
          <p:grpSp>
            <p:nvGrpSpPr>
              <p:cNvPr id="1746" name="Google Shape;967;p278"/>
              <p:cNvGrpSpPr/>
              <p:nvPr/>
            </p:nvGrpSpPr>
            <p:grpSpPr>
              <a:xfrm>
                <a:off x="3522182" y="752447"/>
                <a:ext cx="656468" cy="419144"/>
                <a:chOff x="3522182" y="782927"/>
                <a:chExt cx="656468" cy="419144"/>
              </a:xfrm>
            </p:grpSpPr>
            <p:sp>
              <p:nvSpPr>
                <p:cNvPr id="1052858" name="Google Shape;953;p278"/>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859" name="Google Shape;968;p278"/>
                <p:cNvSpPr/>
                <p:nvPr/>
              </p:nvSpPr>
              <p:spPr>
                <a:xfrm>
                  <a:off x="3759471" y="782927"/>
                  <a:ext cx="419179" cy="419144"/>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1</a:t>
                  </a:r>
                </a:p>
              </p:txBody>
            </p:sp>
          </p:grpSp>
          <p:grpSp>
            <p:nvGrpSpPr>
              <p:cNvPr id="1747" name="Google Shape;969;p278"/>
              <p:cNvGrpSpPr/>
              <p:nvPr/>
            </p:nvGrpSpPr>
            <p:grpSpPr>
              <a:xfrm>
                <a:off x="3522182" y="1371527"/>
                <a:ext cx="656467" cy="419144"/>
                <a:chOff x="3522182" y="1395657"/>
                <a:chExt cx="656467" cy="419144"/>
              </a:xfrm>
            </p:grpSpPr>
            <p:sp>
              <p:nvSpPr>
                <p:cNvPr id="1052860" name="Google Shape;955;p278"/>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861" name="Google Shape;970;p278"/>
                <p:cNvSpPr/>
                <p:nvPr/>
              </p:nvSpPr>
              <p:spPr>
                <a:xfrm>
                  <a:off x="3759470" y="139565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2</a:t>
                  </a:r>
                </a:p>
              </p:txBody>
            </p:sp>
          </p:grpSp>
          <p:grpSp>
            <p:nvGrpSpPr>
              <p:cNvPr id="1748" name="Google Shape;971;p278"/>
              <p:cNvGrpSpPr/>
              <p:nvPr/>
            </p:nvGrpSpPr>
            <p:grpSpPr>
              <a:xfrm>
                <a:off x="3522182" y="3228607"/>
                <a:ext cx="656467" cy="417878"/>
                <a:chOff x="3522182" y="3233686"/>
                <a:chExt cx="656467" cy="417878"/>
              </a:xfrm>
            </p:grpSpPr>
            <p:sp>
              <p:nvSpPr>
                <p:cNvPr id="1052862" name="Google Shape;963;p278"/>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863" name="Google Shape;972;p278"/>
                <p:cNvSpPr/>
                <p:nvPr/>
              </p:nvSpPr>
              <p:spPr>
                <a:xfrm>
                  <a:off x="3759470" y="3233686"/>
                  <a:ext cx="419179" cy="417878"/>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5</a:t>
                  </a:r>
                </a:p>
              </p:txBody>
            </p:sp>
          </p:grpSp>
          <p:grpSp>
            <p:nvGrpSpPr>
              <p:cNvPr id="1749" name="Google Shape;973;p278"/>
              <p:cNvGrpSpPr/>
              <p:nvPr/>
            </p:nvGrpSpPr>
            <p:grpSpPr>
              <a:xfrm>
                <a:off x="3522182" y="3846259"/>
                <a:ext cx="656467" cy="419144"/>
                <a:chOff x="3522182" y="3844987"/>
                <a:chExt cx="656467" cy="419144"/>
              </a:xfrm>
            </p:grpSpPr>
            <p:sp>
              <p:nvSpPr>
                <p:cNvPr id="1052864" name="Google Shape;961;p278"/>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865" name="Google Shape;974;p278"/>
                <p:cNvSpPr/>
                <p:nvPr/>
              </p:nvSpPr>
              <p:spPr>
                <a:xfrm>
                  <a:off x="3759470" y="384498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6</a:t>
                  </a:r>
                </a:p>
              </p:txBody>
            </p:sp>
          </p:grpSp>
          <p:grpSp>
            <p:nvGrpSpPr>
              <p:cNvPr id="1750" name="Google Shape;975;p278"/>
              <p:cNvGrpSpPr/>
              <p:nvPr/>
            </p:nvGrpSpPr>
            <p:grpSpPr>
              <a:xfrm>
                <a:off x="3522182" y="1990447"/>
                <a:ext cx="656467" cy="417878"/>
                <a:chOff x="3522182" y="2008227"/>
                <a:chExt cx="656467" cy="417878"/>
              </a:xfrm>
            </p:grpSpPr>
            <p:sp>
              <p:nvSpPr>
                <p:cNvPr id="1052866" name="Google Shape;957;p278"/>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867" name="Google Shape;976;p278"/>
                <p:cNvSpPr/>
                <p:nvPr/>
              </p:nvSpPr>
              <p:spPr>
                <a:xfrm>
                  <a:off x="3759470" y="2008227"/>
                  <a:ext cx="419179" cy="417878"/>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3</a:t>
                  </a:r>
                </a:p>
              </p:txBody>
            </p:sp>
          </p:grpSp>
          <p:grpSp>
            <p:nvGrpSpPr>
              <p:cNvPr id="1751" name="Google Shape;977;p278"/>
              <p:cNvGrpSpPr/>
              <p:nvPr/>
            </p:nvGrpSpPr>
            <p:grpSpPr>
              <a:xfrm>
                <a:off x="3522182" y="2609527"/>
                <a:ext cx="656467" cy="417878"/>
                <a:chOff x="3522182" y="2620957"/>
                <a:chExt cx="656467" cy="417878"/>
              </a:xfrm>
            </p:grpSpPr>
            <p:sp>
              <p:nvSpPr>
                <p:cNvPr id="1052868" name="Google Shape;965;p278"/>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869" name="Google Shape;978;p278"/>
                <p:cNvSpPr/>
                <p:nvPr/>
              </p:nvSpPr>
              <p:spPr>
                <a:xfrm>
                  <a:off x="3759470" y="2620957"/>
                  <a:ext cx="419179" cy="417878"/>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4</a:t>
                  </a:r>
                </a:p>
              </p:txBody>
            </p:sp>
          </p:grpSp>
          <p:grpSp>
            <p:nvGrpSpPr>
              <p:cNvPr id="1752" name="Google Shape;979;p278"/>
              <p:cNvGrpSpPr/>
              <p:nvPr/>
            </p:nvGrpSpPr>
            <p:grpSpPr>
              <a:xfrm>
                <a:off x="3522182" y="4465339"/>
                <a:ext cx="656467" cy="419144"/>
                <a:chOff x="3522182" y="4457719"/>
                <a:chExt cx="656467" cy="419144"/>
              </a:xfrm>
            </p:grpSpPr>
            <p:sp>
              <p:nvSpPr>
                <p:cNvPr id="1052870" name="Google Shape;959;p278"/>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871" name="Google Shape;980;p278"/>
                <p:cNvSpPr/>
                <p:nvPr/>
              </p:nvSpPr>
              <p:spPr>
                <a:xfrm>
                  <a:off x="3759470" y="4457719"/>
                  <a:ext cx="419179" cy="419144"/>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dirty="0" sz="900" i="1" lang="en-US" strike="noStrike" u="none">
                      <a:solidFill>
                        <a:schemeClr val="lt1"/>
                      </a:solidFill>
                      <a:latin typeface="Public Sans"/>
                      <a:ea typeface="Public Sans"/>
                      <a:cs typeface="Public Sans"/>
                      <a:sym typeface="Public Sans"/>
                    </a:rPr>
                    <a:t>7</a:t>
                  </a:r>
                </a:p>
              </p:txBody>
            </p:sp>
          </p:grpSp>
        </p:grpSp>
      </p:grpSp>
      <p:sp>
        <p:nvSpPr>
          <p:cNvPr id="1052872" name="Google Shape;981;p278"/>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873" name="Google Shape;982;p278"/>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874" name="Google Shape;983;p278"/>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875" name="Google Shape;984;p278"/>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876" name="Google Shape;985;p278"/>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877" name="Google Shape;986;p278"/>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878" name="Google Shape;987;p278"/>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879" name="Google Shape;988;p278"/>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668" name="Shape 989"/>
        <p:cNvGrpSpPr/>
        <p:nvPr/>
      </p:nvGrpSpPr>
      <p:grpSpPr>
        <a:xfrm>
          <a:off x="0" y="0"/>
          <a:ext cx="0" cy="0"/>
          <a:chOff x="0" y="0"/>
          <a:chExt cx="0" cy="0"/>
        </a:xfrm>
      </p:grpSpPr>
      <p:pic>
        <p:nvPicPr>
          <p:cNvPr id="2097678" name="Google Shape;990;p27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2590" name="Google Shape;991;p27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591" name="Google Shape;992;p27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669" name="Google Shape;993;p279"/>
          <p:cNvGrpSpPr/>
          <p:nvPr/>
        </p:nvGrpSpPr>
        <p:grpSpPr>
          <a:xfrm>
            <a:off x="1060707" y="857568"/>
            <a:ext cx="3060700" cy="3921125"/>
            <a:chOff x="520700" y="865188"/>
            <a:chExt cx="3060700" cy="3921125"/>
          </a:xfrm>
        </p:grpSpPr>
        <p:cxnSp>
          <p:nvCxnSpPr>
            <p:cNvPr id="3146227" name="Google Shape;994;p279"/>
            <p:cNvCxnSpPr>
              <a:cxnSpLocks/>
              <a:stCxn id="1052592" idx="6"/>
              <a:endCxn id="1052593"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28" name="Google Shape;997;p279"/>
            <p:cNvCxnSpPr>
              <a:cxnSpLocks/>
              <a:stCxn id="1052592" idx="6"/>
              <a:endCxn id="105259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29" name="Google Shape;999;p279"/>
            <p:cNvCxnSpPr>
              <a:cxnSpLocks/>
              <a:stCxn id="1052592" idx="6"/>
              <a:endCxn id="1052597"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30" name="Google Shape;1001;p279"/>
            <p:cNvCxnSpPr>
              <a:cxnSpLocks/>
              <a:stCxn id="1052592" idx="6"/>
              <a:endCxn id="1052599"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31" name="Google Shape;1003;p279"/>
            <p:cNvCxnSpPr>
              <a:cxnSpLocks/>
              <a:stCxn id="1052592" idx="6"/>
              <a:endCxn id="1052596"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32" name="Google Shape;1005;p279"/>
            <p:cNvCxnSpPr>
              <a:cxnSpLocks/>
              <a:stCxn id="1052592" idx="6"/>
              <a:endCxn id="105259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33" name="Google Shape;1007;p279"/>
            <p:cNvCxnSpPr>
              <a:cxnSpLocks/>
              <a:endCxn id="1052598"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52592" name="Google Shape;995;p279"/>
            <p:cNvSpPr/>
            <p:nvPr/>
          </p:nvSpPr>
          <p:spPr>
            <a:xfrm>
              <a:off x="520700" y="1843088"/>
              <a:ext cx="1963738" cy="1965325"/>
            </a:xfrm>
            <a:prstGeom prst="ellipse"/>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52593" name="Google Shape;996;p279"/>
            <p:cNvSpPr/>
            <p:nvPr/>
          </p:nvSpPr>
          <p:spPr>
            <a:xfrm>
              <a:off x="3375025" y="865188"/>
              <a:ext cx="206375" cy="207962"/>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594" name="Google Shape;998;p279"/>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595" name="Google Shape;1006;p279"/>
            <p:cNvSpPr/>
            <p:nvPr/>
          </p:nvSpPr>
          <p:spPr>
            <a:xfrm>
              <a:off x="3375025" y="3341688"/>
              <a:ext cx="206375" cy="206375"/>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596" name="Google Shape;1004;p279"/>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597" name="Google Shape;1000;p279"/>
            <p:cNvSpPr/>
            <p:nvPr/>
          </p:nvSpPr>
          <p:spPr>
            <a:xfrm>
              <a:off x="3375025" y="2103438"/>
              <a:ext cx="206375" cy="206375"/>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598" name="Google Shape;1008;p279"/>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599" name="Google Shape;1002;p279"/>
            <p:cNvSpPr/>
            <p:nvPr/>
          </p:nvSpPr>
          <p:spPr>
            <a:xfrm>
              <a:off x="3375025" y="4578350"/>
              <a:ext cx="206375" cy="207963"/>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52600" name="Google Shape;1009;p279"/>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601" name="Google Shape;1010;p279"/>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602" name="Google Shape;1011;p279"/>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603" name="Google Shape;1012;p279"/>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604" name="Google Shape;1013;p279"/>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605" name="Google Shape;1014;p279"/>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606" name="Google Shape;1015;p279"/>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607" name="Google Shape;1016;p279"/>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855" name="Shape 1017"/>
        <p:cNvGrpSpPr/>
        <p:nvPr/>
      </p:nvGrpSpPr>
      <p:grpSpPr>
        <a:xfrm>
          <a:off x="0" y="0"/>
          <a:ext cx="0" cy="0"/>
          <a:chOff x="0" y="0"/>
          <a:chExt cx="0" cy="0"/>
        </a:xfrm>
      </p:grpSpPr>
      <p:pic>
        <p:nvPicPr>
          <p:cNvPr id="2097763" name="Google Shape;1018;p28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3242" name="Google Shape;1019;p28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3243" name="Google Shape;1020;p28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856" name="Google Shape;1021;p280"/>
          <p:cNvGrpSpPr/>
          <p:nvPr/>
        </p:nvGrpSpPr>
        <p:grpSpPr>
          <a:xfrm>
            <a:off x="1060707" y="857568"/>
            <a:ext cx="3060700" cy="3921125"/>
            <a:chOff x="520700" y="865188"/>
            <a:chExt cx="3060700" cy="3921125"/>
          </a:xfrm>
        </p:grpSpPr>
        <p:cxnSp>
          <p:nvCxnSpPr>
            <p:cNvPr id="3146315" name="Google Shape;1022;p280"/>
            <p:cNvCxnSpPr>
              <a:cxnSpLocks/>
              <a:stCxn id="1053244" idx="6"/>
              <a:endCxn id="1053245"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316" name="Google Shape;1025;p280"/>
            <p:cNvCxnSpPr>
              <a:cxnSpLocks/>
              <a:stCxn id="1053244" idx="6"/>
              <a:endCxn id="105324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317" name="Google Shape;1027;p280"/>
            <p:cNvCxnSpPr>
              <a:cxnSpLocks/>
              <a:stCxn id="1053244" idx="6"/>
              <a:endCxn id="1053249"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318" name="Google Shape;1029;p280"/>
            <p:cNvCxnSpPr>
              <a:cxnSpLocks/>
              <a:stCxn id="1053244" idx="6"/>
              <a:endCxn id="1053251"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319" name="Google Shape;1031;p280"/>
            <p:cNvCxnSpPr>
              <a:cxnSpLocks/>
              <a:stCxn id="1053244" idx="6"/>
              <a:endCxn id="1053248"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320" name="Google Shape;1033;p280"/>
            <p:cNvCxnSpPr>
              <a:cxnSpLocks/>
              <a:stCxn id="1053244" idx="6"/>
              <a:endCxn id="1053247"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321" name="Google Shape;1035;p280"/>
            <p:cNvCxnSpPr>
              <a:cxnSpLocks/>
              <a:endCxn id="1053250"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53244" name="Google Shape;1023;p280"/>
            <p:cNvSpPr/>
            <p:nvPr/>
          </p:nvSpPr>
          <p:spPr>
            <a:xfrm>
              <a:off x="520700" y="1843088"/>
              <a:ext cx="1963738" cy="1965325"/>
            </a:xfrm>
            <a:prstGeom prst="ellipse"/>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53245" name="Google Shape;1024;p280"/>
            <p:cNvSpPr/>
            <p:nvPr/>
          </p:nvSpPr>
          <p:spPr>
            <a:xfrm>
              <a:off x="3375025" y="865188"/>
              <a:ext cx="206375" cy="207962"/>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3246" name="Google Shape;1026;p280"/>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3247" name="Google Shape;1034;p280"/>
            <p:cNvSpPr/>
            <p:nvPr/>
          </p:nvSpPr>
          <p:spPr>
            <a:xfrm>
              <a:off x="3375025" y="3341688"/>
              <a:ext cx="206375" cy="206375"/>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3248" name="Google Shape;1032;p280"/>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3249" name="Google Shape;1028;p280"/>
            <p:cNvSpPr/>
            <p:nvPr/>
          </p:nvSpPr>
          <p:spPr>
            <a:xfrm>
              <a:off x="3375025" y="2103438"/>
              <a:ext cx="206375" cy="206375"/>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3250" name="Google Shape;1036;p280"/>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3251" name="Google Shape;1030;p280"/>
            <p:cNvSpPr/>
            <p:nvPr/>
          </p:nvSpPr>
          <p:spPr>
            <a:xfrm>
              <a:off x="3375025" y="4578350"/>
              <a:ext cx="206375" cy="207963"/>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53252" name="Google Shape;1037;p280"/>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253" name="Google Shape;1038;p280"/>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254" name="Google Shape;1039;p280"/>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255" name="Google Shape;1040;p280"/>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256" name="Google Shape;1041;p280"/>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257" name="Google Shape;1042;p280"/>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258" name="Google Shape;1043;p280"/>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259" name="Google Shape;1044;p280"/>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694" name="Shape 1045"/>
        <p:cNvGrpSpPr/>
        <p:nvPr/>
      </p:nvGrpSpPr>
      <p:grpSpPr>
        <a:xfrm>
          <a:off x="0" y="0"/>
          <a:ext cx="0" cy="0"/>
          <a:chOff x="0" y="0"/>
          <a:chExt cx="0" cy="0"/>
        </a:xfrm>
      </p:grpSpPr>
      <p:pic>
        <p:nvPicPr>
          <p:cNvPr id="2097696" name="Google Shape;1046;p28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2712" name="Google Shape;1047;p28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713" name="Google Shape;1048;p28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695" name="Google Shape;1049;p281"/>
          <p:cNvGrpSpPr/>
          <p:nvPr/>
        </p:nvGrpSpPr>
        <p:grpSpPr>
          <a:xfrm>
            <a:off x="1060707" y="857568"/>
            <a:ext cx="3060700" cy="3921125"/>
            <a:chOff x="520700" y="865188"/>
            <a:chExt cx="3060700" cy="3921125"/>
          </a:xfrm>
        </p:grpSpPr>
        <p:cxnSp>
          <p:nvCxnSpPr>
            <p:cNvPr id="3146247" name="Google Shape;1050;p281"/>
            <p:cNvCxnSpPr>
              <a:cxnSpLocks/>
              <a:stCxn id="1052714" idx="6"/>
              <a:endCxn id="1052715"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48" name="Google Shape;1053;p281"/>
            <p:cNvCxnSpPr>
              <a:cxnSpLocks/>
              <a:stCxn id="1052714" idx="6"/>
              <a:endCxn id="105271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49" name="Google Shape;1055;p281"/>
            <p:cNvCxnSpPr>
              <a:cxnSpLocks/>
              <a:stCxn id="1052714" idx="6"/>
              <a:endCxn id="1052719"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50" name="Google Shape;1057;p281"/>
            <p:cNvCxnSpPr>
              <a:cxnSpLocks/>
              <a:stCxn id="1052714" idx="6"/>
              <a:endCxn id="1052721"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51" name="Google Shape;1059;p281"/>
            <p:cNvCxnSpPr>
              <a:cxnSpLocks/>
              <a:stCxn id="1052714" idx="6"/>
              <a:endCxn id="1052718"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52" name="Google Shape;1061;p281"/>
            <p:cNvCxnSpPr>
              <a:cxnSpLocks/>
              <a:stCxn id="1052714" idx="6"/>
              <a:endCxn id="1052717"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6253" name="Google Shape;1063;p281"/>
            <p:cNvCxnSpPr>
              <a:cxnSpLocks/>
              <a:endCxn id="1052720"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52714" name="Google Shape;1051;p281"/>
            <p:cNvSpPr/>
            <p:nvPr/>
          </p:nvSpPr>
          <p:spPr>
            <a:xfrm>
              <a:off x="520700" y="1843088"/>
              <a:ext cx="1963738" cy="1965325"/>
            </a:xfrm>
            <a:prstGeom prst="ellipse"/>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52715" name="Google Shape;1052;p281"/>
            <p:cNvSpPr/>
            <p:nvPr/>
          </p:nvSpPr>
          <p:spPr>
            <a:xfrm>
              <a:off x="3375025" y="865188"/>
              <a:ext cx="206375" cy="207962"/>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716" name="Google Shape;1054;p281"/>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717" name="Google Shape;1062;p281"/>
            <p:cNvSpPr/>
            <p:nvPr/>
          </p:nvSpPr>
          <p:spPr>
            <a:xfrm>
              <a:off x="3375025" y="3341688"/>
              <a:ext cx="206375" cy="206375"/>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718" name="Google Shape;1060;p281"/>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719" name="Google Shape;1056;p281"/>
            <p:cNvSpPr/>
            <p:nvPr/>
          </p:nvSpPr>
          <p:spPr>
            <a:xfrm>
              <a:off x="3375025" y="2103438"/>
              <a:ext cx="206375" cy="206375"/>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720" name="Google Shape;1064;p281"/>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52721" name="Google Shape;1058;p281"/>
            <p:cNvSpPr/>
            <p:nvPr/>
          </p:nvSpPr>
          <p:spPr>
            <a:xfrm>
              <a:off x="3375025" y="4578350"/>
              <a:ext cx="206375" cy="207963"/>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52722" name="Google Shape;1065;p281"/>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723" name="Google Shape;1066;p281"/>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724" name="Google Shape;1067;p281"/>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725" name="Google Shape;1068;p281"/>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726" name="Google Shape;1069;p281"/>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727" name="Google Shape;1070;p281"/>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728" name="Google Shape;1071;p281"/>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729" name="Google Shape;1072;p281"/>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792" name="Shape 1100"/>
        <p:cNvGrpSpPr/>
        <p:nvPr/>
      </p:nvGrpSpPr>
      <p:grpSpPr>
        <a:xfrm>
          <a:off x="0" y="0"/>
          <a:ext cx="0" cy="0"/>
          <a:chOff x="0" y="0"/>
          <a:chExt cx="0" cy="0"/>
        </a:xfrm>
      </p:grpSpPr>
      <p:pic>
        <p:nvPicPr>
          <p:cNvPr id="2097742" name="Google Shape;1101;p28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3038" name="Google Shape;1102;p28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3039" name="Google Shape;1103;p28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793" name="Google Shape;1104;p283"/>
          <p:cNvGrpSpPr/>
          <p:nvPr/>
        </p:nvGrpSpPr>
        <p:grpSpPr>
          <a:xfrm>
            <a:off x="1941529" y="1105301"/>
            <a:ext cx="5260942" cy="3388546"/>
            <a:chOff x="1941529" y="1120931"/>
            <a:chExt cx="5260942" cy="3388546"/>
          </a:xfrm>
        </p:grpSpPr>
        <p:sp>
          <p:nvSpPr>
            <p:cNvPr id="1053040" name="Google Shape;1105;p283" descr="A picture containing icon  Description automatically generated"/>
            <p:cNvSpPr/>
            <p:nvPr/>
          </p:nvSpPr>
          <p:spPr>
            <a:xfrm>
              <a:off x="1941529" y="1120931"/>
              <a:ext cx="5260942" cy="3388546"/>
            </a:xfrm>
            <a:prstGeom prst="rect"/>
            <a:solidFill>
              <a:srgbClr val="FFFFFF"/>
            </a:solidFill>
            <a:ln>
              <a:noFill/>
            </a:ln>
            <a:effectLst>
              <a:outerShdw algn="tl" blurRad="50800" dir="2700000" dist="38100" rotWithShape="0">
                <a:srgbClr val="000000">
                  <a:alpha val="40000"/>
                </a:srgbClr>
              </a:outerShdw>
            </a:effectLst>
          </p:spPr>
        </p:sp>
        <p:sp>
          <p:nvSpPr>
            <p:cNvPr id="1053041" name="Google Shape;1106;p283"/>
            <p:cNvSpPr txBox="1"/>
            <p:nvPr/>
          </p:nvSpPr>
          <p:spPr>
            <a:xfrm>
              <a:off x="2881078" y="1323880"/>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1400" i="1" lang="en-US" strike="noStrike" u="none">
                  <a:solidFill>
                    <a:srgbClr val="000000"/>
                  </a:solidFill>
                  <a:latin typeface="Public Sans"/>
                  <a:ea typeface="Public Sans"/>
                  <a:cs typeface="Public Sans"/>
                  <a:sym typeface="Public Sans"/>
                </a:rPr>
                <a:t>1</a:t>
              </a:r>
            </a:p>
          </p:txBody>
        </p:sp>
        <p:sp>
          <p:nvSpPr>
            <p:cNvPr id="1053042" name="Google Shape;1107;p283"/>
            <p:cNvSpPr txBox="1"/>
            <p:nvPr/>
          </p:nvSpPr>
          <p:spPr>
            <a:xfrm>
              <a:off x="2121488" y="2164151"/>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1400" i="1" lang="en-US" strike="noStrike" u="none">
                  <a:solidFill>
                    <a:srgbClr val="000000"/>
                  </a:solidFill>
                  <a:latin typeface="Public Sans"/>
                  <a:ea typeface="Public Sans"/>
                  <a:cs typeface="Public Sans"/>
                  <a:sym typeface="Public Sans"/>
                </a:rPr>
                <a:t>3</a:t>
              </a:r>
            </a:p>
          </p:txBody>
        </p:sp>
        <p:sp>
          <p:nvSpPr>
            <p:cNvPr id="1053043" name="Google Shape;1108;p283"/>
            <p:cNvSpPr txBox="1"/>
            <p:nvPr/>
          </p:nvSpPr>
          <p:spPr>
            <a:xfrm>
              <a:off x="2121487" y="3109811"/>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1400" i="1" lang="en-US" strike="noStrike" u="none">
                  <a:solidFill>
                    <a:srgbClr val="000000"/>
                  </a:solidFill>
                  <a:latin typeface="Public Sans"/>
                  <a:ea typeface="Public Sans"/>
                  <a:cs typeface="Public Sans"/>
                  <a:sym typeface="Public Sans"/>
                </a:rPr>
                <a:t>5</a:t>
              </a:r>
            </a:p>
          </p:txBody>
        </p:sp>
        <p:sp>
          <p:nvSpPr>
            <p:cNvPr id="1053044" name="Google Shape;1109;p283"/>
            <p:cNvSpPr txBox="1"/>
            <p:nvPr/>
          </p:nvSpPr>
          <p:spPr>
            <a:xfrm>
              <a:off x="2881078" y="3988723"/>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1400" i="1" lang="en-US" strike="noStrike" u="none">
                  <a:solidFill>
                    <a:srgbClr val="000000"/>
                  </a:solidFill>
                  <a:latin typeface="Public Sans"/>
                  <a:ea typeface="Public Sans"/>
                  <a:cs typeface="Public Sans"/>
                  <a:sym typeface="Public Sans"/>
                </a:rPr>
                <a:t>7</a:t>
              </a:r>
            </a:p>
          </p:txBody>
        </p:sp>
        <p:sp>
          <p:nvSpPr>
            <p:cNvPr id="1053045" name="Google Shape;1110;p283"/>
            <p:cNvSpPr txBox="1"/>
            <p:nvPr/>
          </p:nvSpPr>
          <p:spPr>
            <a:xfrm>
              <a:off x="5885786" y="3988723"/>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1400" i="1" lang="en-US" strike="noStrike" u="none">
                  <a:solidFill>
                    <a:srgbClr val="000000"/>
                  </a:solidFill>
                  <a:latin typeface="Public Sans"/>
                  <a:ea typeface="Public Sans"/>
                  <a:cs typeface="Public Sans"/>
                  <a:sym typeface="Public Sans"/>
                </a:rPr>
                <a:t>8</a:t>
              </a:r>
            </a:p>
          </p:txBody>
        </p:sp>
        <p:sp>
          <p:nvSpPr>
            <p:cNvPr id="1053046" name="Google Shape;1111;p283"/>
            <p:cNvSpPr txBox="1"/>
            <p:nvPr/>
          </p:nvSpPr>
          <p:spPr>
            <a:xfrm>
              <a:off x="6646571" y="3116990"/>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1400" i="1" lang="en-US" strike="noStrike" u="none">
                  <a:solidFill>
                    <a:srgbClr val="000000"/>
                  </a:solidFill>
                  <a:latin typeface="Public Sans"/>
                  <a:ea typeface="Public Sans"/>
                  <a:cs typeface="Public Sans"/>
                  <a:sym typeface="Public Sans"/>
                </a:rPr>
                <a:t>6</a:t>
              </a:r>
            </a:p>
          </p:txBody>
        </p:sp>
        <p:sp>
          <p:nvSpPr>
            <p:cNvPr id="1053047" name="Google Shape;1112;p283"/>
            <p:cNvSpPr txBox="1"/>
            <p:nvPr/>
          </p:nvSpPr>
          <p:spPr>
            <a:xfrm>
              <a:off x="6649241" y="2139182"/>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1400" i="1" lang="en-US" strike="noStrike" u="none">
                  <a:solidFill>
                    <a:srgbClr val="000000"/>
                  </a:solidFill>
                  <a:latin typeface="Public Sans"/>
                  <a:ea typeface="Public Sans"/>
                  <a:cs typeface="Public Sans"/>
                  <a:sym typeface="Public Sans"/>
                </a:rPr>
                <a:t>4</a:t>
              </a:r>
            </a:p>
          </p:txBody>
        </p:sp>
        <p:sp>
          <p:nvSpPr>
            <p:cNvPr id="1053048" name="Google Shape;1113;p283"/>
            <p:cNvSpPr txBox="1"/>
            <p:nvPr/>
          </p:nvSpPr>
          <p:spPr>
            <a:xfrm>
              <a:off x="5885785" y="1321265"/>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1400" i="1" lang="en-US" strike="noStrike" u="none">
                  <a:solidFill>
                    <a:srgbClr val="000000"/>
                  </a:solidFill>
                  <a:latin typeface="Public Sans"/>
                  <a:ea typeface="Public Sans"/>
                  <a:cs typeface="Public Sans"/>
                  <a:sym typeface="Public Sans"/>
                </a:rPr>
                <a:t>2</a:t>
              </a:r>
            </a:p>
          </p:txBody>
        </p:sp>
      </p:grpSp>
      <p:sp>
        <p:nvSpPr>
          <p:cNvPr id="1053049" name="Google Shape;1114;p283"/>
          <p:cNvSpPr txBox="1">
            <a:spLocks noGrp="1"/>
          </p:cNvSpPr>
          <p:nvPr>
            <p:ph type="body" idx="1"/>
          </p:nvPr>
        </p:nvSpPr>
        <p:spPr>
          <a:xfrm>
            <a:off x="895514" y="1264575"/>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050" name="Google Shape;1115;p283"/>
          <p:cNvSpPr txBox="1">
            <a:spLocks noGrp="1"/>
          </p:cNvSpPr>
          <p:nvPr>
            <p:ph type="body" idx="2"/>
          </p:nvPr>
        </p:nvSpPr>
        <p:spPr>
          <a:xfrm>
            <a:off x="135731" y="2129927"/>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051" name="Google Shape;1116;p283"/>
          <p:cNvSpPr txBox="1">
            <a:spLocks noGrp="1"/>
          </p:cNvSpPr>
          <p:nvPr>
            <p:ph type="body" idx="3"/>
          </p:nvPr>
        </p:nvSpPr>
        <p:spPr>
          <a:xfrm>
            <a:off x="135731" y="311331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052" name="Google Shape;1117;p283"/>
          <p:cNvSpPr txBox="1">
            <a:spLocks noGrp="1"/>
          </p:cNvSpPr>
          <p:nvPr>
            <p:ph type="body" idx="4"/>
          </p:nvPr>
        </p:nvSpPr>
        <p:spPr>
          <a:xfrm>
            <a:off x="895514" y="4000086"/>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053" name="Google Shape;1118;p283"/>
          <p:cNvSpPr txBox="1">
            <a:spLocks noGrp="1"/>
          </p:cNvSpPr>
          <p:nvPr>
            <p:ph type="body" idx="5"/>
          </p:nvPr>
        </p:nvSpPr>
        <p:spPr>
          <a:xfrm>
            <a:off x="6525054" y="1264575"/>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054" name="Google Shape;1119;p283"/>
          <p:cNvSpPr txBox="1">
            <a:spLocks noGrp="1"/>
          </p:cNvSpPr>
          <p:nvPr>
            <p:ph type="body" idx="6"/>
          </p:nvPr>
        </p:nvSpPr>
        <p:spPr>
          <a:xfrm>
            <a:off x="6525054" y="4000086"/>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055" name="Google Shape;1120;p283"/>
          <p:cNvSpPr txBox="1">
            <a:spLocks noGrp="1"/>
          </p:cNvSpPr>
          <p:nvPr>
            <p:ph type="body" idx="7"/>
          </p:nvPr>
        </p:nvSpPr>
        <p:spPr>
          <a:xfrm>
            <a:off x="7294177" y="2129927"/>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056" name="Google Shape;1121;p283"/>
          <p:cNvSpPr txBox="1">
            <a:spLocks noGrp="1"/>
          </p:cNvSpPr>
          <p:nvPr>
            <p:ph type="body" idx="8"/>
          </p:nvPr>
        </p:nvSpPr>
        <p:spPr>
          <a:xfrm>
            <a:off x="7294177" y="311331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057" name="Google Shape;1122;p283"/>
          <p:cNvSpPr txBox="1">
            <a:spLocks noGrp="1"/>
          </p:cNvSpPr>
          <p:nvPr>
            <p:ph type="body" idx="9"/>
          </p:nvPr>
        </p:nvSpPr>
        <p:spPr>
          <a:xfrm>
            <a:off x="3732038" y="2630794"/>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909" name="Shape 371"/>
        <p:cNvGrpSpPr/>
        <p:nvPr/>
      </p:nvGrpSpPr>
      <p:grpSpPr>
        <a:xfrm>
          <a:off x="0" y="0"/>
          <a:ext cx="0" cy="0"/>
          <a:chOff x="0" y="0"/>
          <a:chExt cx="0" cy="0"/>
        </a:xfrm>
      </p:grpSpPr>
      <p:pic>
        <p:nvPicPr>
          <p:cNvPr id="2097348" name="Google Shape;372;p254"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4000" cy="5143500"/>
          </a:xfrm>
          <a:prstGeom prst="rect"/>
          <a:noFill/>
          <a:ln>
            <a:noFill/>
          </a:ln>
        </p:spPr>
      </p:pic>
      <p:grpSp>
        <p:nvGrpSpPr>
          <p:cNvPr id="910" name="Google Shape;373;p254"/>
          <p:cNvGrpSpPr/>
          <p:nvPr/>
        </p:nvGrpSpPr>
        <p:grpSpPr>
          <a:xfrm>
            <a:off x="0" y="2399230"/>
            <a:ext cx="9144001" cy="2349751"/>
            <a:chOff x="0" y="2182920"/>
            <a:chExt cx="9144001" cy="2349751"/>
          </a:xfrm>
        </p:grpSpPr>
        <p:sp>
          <p:nvSpPr>
            <p:cNvPr id="1049992" name="Google Shape;374;p254"/>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911" name="Google Shape;375;p254"/>
            <p:cNvGrpSpPr/>
            <p:nvPr/>
          </p:nvGrpSpPr>
          <p:grpSpPr>
            <a:xfrm>
              <a:off x="1229347" y="2182920"/>
              <a:ext cx="6685306" cy="1002265"/>
              <a:chOff x="976268" y="2064936"/>
              <a:chExt cx="6685306" cy="1002265"/>
            </a:xfrm>
          </p:grpSpPr>
          <p:sp>
            <p:nvSpPr>
              <p:cNvPr id="1049993" name="Google Shape;376;p254"/>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9994" name="Google Shape;377;p254"/>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9995" name="Google Shape;378;p254"/>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grpSp>
      <p:sp>
        <p:nvSpPr>
          <p:cNvPr id="1049996" name="Google Shape;379;p254"/>
          <p:cNvSpPr txBox="1"/>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997" name="Google Shape;380;p254"/>
          <p:cNvSpPr txBox="1"/>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998" name="Google Shape;381;p254"/>
          <p:cNvSpPr txBox="1"/>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999" name="Google Shape;382;p254"/>
          <p:cNvSpPr txBox="1"/>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000" name="Google Shape;383;p254"/>
          <p:cNvSpPr/>
          <p:nvPr>
            <p:ph type="pic" idx="5"/>
          </p:nvPr>
        </p:nvSpPr>
        <p:spPr>
          <a:xfrm>
            <a:off x="1460973" y="2631002"/>
            <a:ext cx="539010" cy="538720"/>
          </a:xfrm>
          <a:prstGeom prst="rect"/>
          <a:noFill/>
          <a:ln>
            <a:noFill/>
          </a:ln>
        </p:spPr>
      </p:sp>
      <p:sp>
        <p:nvSpPr>
          <p:cNvPr id="1050001" name="Google Shape;384;p254"/>
          <p:cNvSpPr/>
          <p:nvPr>
            <p:ph type="pic" idx="6"/>
          </p:nvPr>
        </p:nvSpPr>
        <p:spPr>
          <a:xfrm>
            <a:off x="4302493" y="2631002"/>
            <a:ext cx="539010" cy="538720"/>
          </a:xfrm>
          <a:prstGeom prst="rect"/>
          <a:noFill/>
          <a:ln>
            <a:noFill/>
          </a:ln>
        </p:spPr>
      </p:sp>
      <p:sp>
        <p:nvSpPr>
          <p:cNvPr id="1050002" name="Google Shape;385;p254"/>
          <p:cNvSpPr/>
          <p:nvPr>
            <p:ph type="pic" idx="7"/>
          </p:nvPr>
        </p:nvSpPr>
        <p:spPr>
          <a:xfrm>
            <a:off x="7144013" y="2631002"/>
            <a:ext cx="539010" cy="538720"/>
          </a:xfrm>
          <a:prstGeom prst="rect"/>
          <a:noFill/>
          <a:ln>
            <a:noFill/>
          </a:ln>
        </p:spPr>
      </p:sp>
      <p:sp>
        <p:nvSpPr>
          <p:cNvPr id="1050003" name="Google Shape;386;p254"/>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004" name="Google Shape;387;p25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597" name="Shape 1123"/>
        <p:cNvGrpSpPr/>
        <p:nvPr/>
      </p:nvGrpSpPr>
      <p:grpSpPr>
        <a:xfrm>
          <a:off x="0" y="0"/>
          <a:ext cx="0" cy="0"/>
          <a:chOff x="0" y="0"/>
          <a:chExt cx="0" cy="0"/>
        </a:xfrm>
      </p:grpSpPr>
      <p:pic>
        <p:nvPicPr>
          <p:cNvPr id="2097642" name="Google Shape;1124;p28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2382" name="Google Shape;1125;p28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383" name="Google Shape;1126;p28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598" name="Google Shape;1127;p284"/>
          <p:cNvGrpSpPr/>
          <p:nvPr/>
        </p:nvGrpSpPr>
        <p:grpSpPr>
          <a:xfrm>
            <a:off x="1761518" y="3131028"/>
            <a:ext cx="5620964" cy="646462"/>
            <a:chOff x="881517" y="3131028"/>
            <a:chExt cx="5620964" cy="646462"/>
          </a:xfrm>
        </p:grpSpPr>
        <p:grpSp>
          <p:nvGrpSpPr>
            <p:cNvPr id="1599" name="Google Shape;1128;p284"/>
            <p:cNvGrpSpPr/>
            <p:nvPr/>
          </p:nvGrpSpPr>
          <p:grpSpPr>
            <a:xfrm>
              <a:off x="881517" y="3131028"/>
              <a:ext cx="397892" cy="646462"/>
              <a:chOff x="1400864" y="1624076"/>
              <a:chExt cx="560368" cy="910439"/>
            </a:xfrm>
          </p:grpSpPr>
          <p:grpSp>
            <p:nvGrpSpPr>
              <p:cNvPr id="1600" name="Google Shape;1129;p284"/>
              <p:cNvGrpSpPr/>
              <p:nvPr/>
            </p:nvGrpSpPr>
            <p:grpSpPr>
              <a:xfrm>
                <a:off x="1400864" y="1624076"/>
                <a:ext cx="560368" cy="825149"/>
                <a:chOff x="1342876" y="1647676"/>
                <a:chExt cx="560368" cy="825149"/>
              </a:xfrm>
            </p:grpSpPr>
            <p:sp>
              <p:nvSpPr>
                <p:cNvPr id="1052384" name="Google Shape;1130;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385" name="Google Shape;1131;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206" name="Google Shape;1132;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386" name="Google Shape;1133;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601" name="Google Shape;1134;p284"/>
            <p:cNvGrpSpPr/>
            <p:nvPr/>
          </p:nvGrpSpPr>
          <p:grpSpPr>
            <a:xfrm>
              <a:off x="2622541" y="3131028"/>
              <a:ext cx="397892" cy="646462"/>
              <a:chOff x="1400864" y="1624076"/>
              <a:chExt cx="560368" cy="910439"/>
            </a:xfrm>
          </p:grpSpPr>
          <p:grpSp>
            <p:nvGrpSpPr>
              <p:cNvPr id="1602" name="Google Shape;1135;p284"/>
              <p:cNvGrpSpPr/>
              <p:nvPr/>
            </p:nvGrpSpPr>
            <p:grpSpPr>
              <a:xfrm>
                <a:off x="1400864" y="1624076"/>
                <a:ext cx="560368" cy="825149"/>
                <a:chOff x="1342876" y="1647676"/>
                <a:chExt cx="560368" cy="825149"/>
              </a:xfrm>
            </p:grpSpPr>
            <p:sp>
              <p:nvSpPr>
                <p:cNvPr id="1052387" name="Google Shape;1136;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388" name="Google Shape;1137;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207" name="Google Shape;1138;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389" name="Google Shape;1139;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603" name="Google Shape;1140;p284"/>
            <p:cNvGrpSpPr/>
            <p:nvPr/>
          </p:nvGrpSpPr>
          <p:grpSpPr>
            <a:xfrm>
              <a:off x="4363565" y="3131028"/>
              <a:ext cx="397892" cy="646462"/>
              <a:chOff x="1400864" y="1624076"/>
              <a:chExt cx="560368" cy="910439"/>
            </a:xfrm>
          </p:grpSpPr>
          <p:grpSp>
            <p:nvGrpSpPr>
              <p:cNvPr id="1604" name="Google Shape;1141;p284"/>
              <p:cNvGrpSpPr/>
              <p:nvPr/>
            </p:nvGrpSpPr>
            <p:grpSpPr>
              <a:xfrm>
                <a:off x="1400864" y="1624076"/>
                <a:ext cx="560368" cy="825149"/>
                <a:chOff x="1342876" y="1647676"/>
                <a:chExt cx="560368" cy="825149"/>
              </a:xfrm>
            </p:grpSpPr>
            <p:sp>
              <p:nvSpPr>
                <p:cNvPr id="1052390" name="Google Shape;1142;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391" name="Google Shape;1143;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208" name="Google Shape;1144;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392" name="Google Shape;1145;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605" name="Google Shape;1146;p284"/>
            <p:cNvGrpSpPr/>
            <p:nvPr/>
          </p:nvGrpSpPr>
          <p:grpSpPr>
            <a:xfrm>
              <a:off x="6104589" y="3131028"/>
              <a:ext cx="397892" cy="646462"/>
              <a:chOff x="1400864" y="1624076"/>
              <a:chExt cx="560368" cy="910439"/>
            </a:xfrm>
          </p:grpSpPr>
          <p:grpSp>
            <p:nvGrpSpPr>
              <p:cNvPr id="1606" name="Google Shape;1147;p284"/>
              <p:cNvGrpSpPr/>
              <p:nvPr/>
            </p:nvGrpSpPr>
            <p:grpSpPr>
              <a:xfrm>
                <a:off x="1400864" y="1624076"/>
                <a:ext cx="560368" cy="825149"/>
                <a:chOff x="1342876" y="1647676"/>
                <a:chExt cx="560368" cy="825149"/>
              </a:xfrm>
            </p:grpSpPr>
            <p:sp>
              <p:nvSpPr>
                <p:cNvPr id="1052393" name="Google Shape;1148;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394" name="Google Shape;1149;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209" name="Google Shape;1150;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395" name="Google Shape;1151;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52396" name="Google Shape;1152;p284"/>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397" name="Google Shape;1153;p284"/>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398" name="Google Shape;1154;p284"/>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399" name="Google Shape;1155;p284"/>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grpSp>
        <p:nvGrpSpPr>
          <p:cNvPr id="1607" name="Google Shape;1156;p284"/>
          <p:cNvGrpSpPr/>
          <p:nvPr/>
        </p:nvGrpSpPr>
        <p:grpSpPr>
          <a:xfrm>
            <a:off x="881517" y="1424144"/>
            <a:ext cx="7361989" cy="646462"/>
            <a:chOff x="881517" y="2219381"/>
            <a:chExt cx="7361989" cy="646462"/>
          </a:xfrm>
        </p:grpSpPr>
        <p:grpSp>
          <p:nvGrpSpPr>
            <p:cNvPr id="1608" name="Google Shape;1157;p284"/>
            <p:cNvGrpSpPr/>
            <p:nvPr/>
          </p:nvGrpSpPr>
          <p:grpSpPr>
            <a:xfrm>
              <a:off x="881517" y="2219381"/>
              <a:ext cx="397892" cy="646462"/>
              <a:chOff x="1400864" y="1624076"/>
              <a:chExt cx="560368" cy="910439"/>
            </a:xfrm>
          </p:grpSpPr>
          <p:grpSp>
            <p:nvGrpSpPr>
              <p:cNvPr id="1609" name="Google Shape;1158;p284"/>
              <p:cNvGrpSpPr/>
              <p:nvPr/>
            </p:nvGrpSpPr>
            <p:grpSpPr>
              <a:xfrm>
                <a:off x="1400864" y="1624076"/>
                <a:ext cx="560368" cy="825149"/>
                <a:chOff x="1342876" y="1647676"/>
                <a:chExt cx="560368" cy="825149"/>
              </a:xfrm>
            </p:grpSpPr>
            <p:sp>
              <p:nvSpPr>
                <p:cNvPr id="1052400" name="Google Shape;1159;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401" name="Google Shape;1160;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210" name="Google Shape;1161;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402" name="Google Shape;1162;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610" name="Google Shape;1163;p284"/>
            <p:cNvGrpSpPr/>
            <p:nvPr/>
          </p:nvGrpSpPr>
          <p:grpSpPr>
            <a:xfrm>
              <a:off x="2622541" y="2219381"/>
              <a:ext cx="397892" cy="646462"/>
              <a:chOff x="1400864" y="1624076"/>
              <a:chExt cx="560368" cy="910439"/>
            </a:xfrm>
          </p:grpSpPr>
          <p:grpSp>
            <p:nvGrpSpPr>
              <p:cNvPr id="1611" name="Google Shape;1164;p284"/>
              <p:cNvGrpSpPr/>
              <p:nvPr/>
            </p:nvGrpSpPr>
            <p:grpSpPr>
              <a:xfrm>
                <a:off x="1400864" y="1624076"/>
                <a:ext cx="560368" cy="825149"/>
                <a:chOff x="1342876" y="1647676"/>
                <a:chExt cx="560368" cy="825149"/>
              </a:xfrm>
            </p:grpSpPr>
            <p:sp>
              <p:nvSpPr>
                <p:cNvPr id="1052403" name="Google Shape;1165;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404" name="Google Shape;1166;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211" name="Google Shape;1167;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405" name="Google Shape;1168;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612" name="Google Shape;1169;p284"/>
            <p:cNvGrpSpPr/>
            <p:nvPr/>
          </p:nvGrpSpPr>
          <p:grpSpPr>
            <a:xfrm>
              <a:off x="4363565" y="2219381"/>
              <a:ext cx="397892" cy="646462"/>
              <a:chOff x="1400864" y="1624076"/>
              <a:chExt cx="560368" cy="910439"/>
            </a:xfrm>
          </p:grpSpPr>
          <p:grpSp>
            <p:nvGrpSpPr>
              <p:cNvPr id="1613" name="Google Shape;1170;p284"/>
              <p:cNvGrpSpPr/>
              <p:nvPr/>
            </p:nvGrpSpPr>
            <p:grpSpPr>
              <a:xfrm>
                <a:off x="1400864" y="1624076"/>
                <a:ext cx="560368" cy="825149"/>
                <a:chOff x="1342876" y="1647676"/>
                <a:chExt cx="560368" cy="825149"/>
              </a:xfrm>
            </p:grpSpPr>
            <p:sp>
              <p:nvSpPr>
                <p:cNvPr id="1052406" name="Google Shape;1171;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407" name="Google Shape;1172;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212" name="Google Shape;1173;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408" name="Google Shape;1174;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614" name="Google Shape;1175;p284"/>
            <p:cNvGrpSpPr/>
            <p:nvPr/>
          </p:nvGrpSpPr>
          <p:grpSpPr>
            <a:xfrm>
              <a:off x="6104589" y="2219381"/>
              <a:ext cx="397892" cy="646462"/>
              <a:chOff x="1400864" y="1624076"/>
              <a:chExt cx="560368" cy="910439"/>
            </a:xfrm>
          </p:grpSpPr>
          <p:grpSp>
            <p:nvGrpSpPr>
              <p:cNvPr id="1615" name="Google Shape;1176;p284"/>
              <p:cNvGrpSpPr/>
              <p:nvPr/>
            </p:nvGrpSpPr>
            <p:grpSpPr>
              <a:xfrm>
                <a:off x="1400864" y="1624076"/>
                <a:ext cx="560368" cy="825149"/>
                <a:chOff x="1342876" y="1647676"/>
                <a:chExt cx="560368" cy="825149"/>
              </a:xfrm>
            </p:grpSpPr>
            <p:sp>
              <p:nvSpPr>
                <p:cNvPr id="1052409" name="Google Shape;1177;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410" name="Google Shape;1178;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213" name="Google Shape;1179;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411" name="Google Shape;1180;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616" name="Google Shape;1181;p284"/>
            <p:cNvGrpSpPr/>
            <p:nvPr/>
          </p:nvGrpSpPr>
          <p:grpSpPr>
            <a:xfrm>
              <a:off x="7845614" y="2219381"/>
              <a:ext cx="397892" cy="646462"/>
              <a:chOff x="1400864" y="1624076"/>
              <a:chExt cx="560368" cy="910439"/>
            </a:xfrm>
          </p:grpSpPr>
          <p:grpSp>
            <p:nvGrpSpPr>
              <p:cNvPr id="1617" name="Google Shape;1182;p284"/>
              <p:cNvGrpSpPr/>
              <p:nvPr/>
            </p:nvGrpSpPr>
            <p:grpSpPr>
              <a:xfrm>
                <a:off x="1400864" y="1624076"/>
                <a:ext cx="560368" cy="825149"/>
                <a:chOff x="1342876" y="1647676"/>
                <a:chExt cx="560368" cy="825149"/>
              </a:xfrm>
            </p:grpSpPr>
            <p:sp>
              <p:nvSpPr>
                <p:cNvPr id="1052412" name="Google Shape;1183;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413" name="Google Shape;1184;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214" name="Google Shape;1185;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414" name="Google Shape;1186;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52415" name="Google Shape;1187;p284"/>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416" name="Google Shape;1188;p284"/>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417" name="Google Shape;1189;p284"/>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418" name="Google Shape;1190;p284"/>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419" name="Google Shape;1191;p284"/>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716" name="Shape 1192"/>
        <p:cNvGrpSpPr/>
        <p:nvPr/>
      </p:nvGrpSpPr>
      <p:grpSpPr>
        <a:xfrm>
          <a:off x="0" y="0"/>
          <a:ext cx="0" cy="0"/>
          <a:chOff x="0" y="0"/>
          <a:chExt cx="0" cy="0"/>
        </a:xfrm>
      </p:grpSpPr>
      <p:pic>
        <p:nvPicPr>
          <p:cNvPr id="2097708" name="Google Shape;1193;p28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2780" name="Google Shape;1194;p28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781" name="Google Shape;1195;p28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717" name="Google Shape;1196;p285"/>
          <p:cNvGrpSpPr/>
          <p:nvPr/>
        </p:nvGrpSpPr>
        <p:grpSpPr>
          <a:xfrm>
            <a:off x="1761518" y="3131028"/>
            <a:ext cx="5620964" cy="646462"/>
            <a:chOff x="881517" y="3131028"/>
            <a:chExt cx="5620964" cy="646462"/>
          </a:xfrm>
        </p:grpSpPr>
        <p:grpSp>
          <p:nvGrpSpPr>
            <p:cNvPr id="1718" name="Google Shape;1197;p285"/>
            <p:cNvGrpSpPr/>
            <p:nvPr/>
          </p:nvGrpSpPr>
          <p:grpSpPr>
            <a:xfrm>
              <a:off x="881517" y="3131028"/>
              <a:ext cx="397892" cy="646462"/>
              <a:chOff x="1400864" y="1624076"/>
              <a:chExt cx="560368" cy="910439"/>
            </a:xfrm>
          </p:grpSpPr>
          <p:grpSp>
            <p:nvGrpSpPr>
              <p:cNvPr id="1719" name="Google Shape;1198;p285"/>
              <p:cNvGrpSpPr/>
              <p:nvPr/>
            </p:nvGrpSpPr>
            <p:grpSpPr>
              <a:xfrm>
                <a:off x="1400864" y="1624076"/>
                <a:ext cx="560368" cy="825149"/>
                <a:chOff x="1342876" y="1647676"/>
                <a:chExt cx="560368" cy="825149"/>
              </a:xfrm>
            </p:grpSpPr>
            <p:sp>
              <p:nvSpPr>
                <p:cNvPr id="1052782" name="Google Shape;1199;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783" name="Google Shape;1200;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259" name="Google Shape;1201;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784" name="Google Shape;1202;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720" name="Google Shape;1203;p285"/>
            <p:cNvGrpSpPr/>
            <p:nvPr/>
          </p:nvGrpSpPr>
          <p:grpSpPr>
            <a:xfrm>
              <a:off x="2622541" y="3131028"/>
              <a:ext cx="397892" cy="646462"/>
              <a:chOff x="1400864" y="1624076"/>
              <a:chExt cx="560368" cy="910439"/>
            </a:xfrm>
          </p:grpSpPr>
          <p:grpSp>
            <p:nvGrpSpPr>
              <p:cNvPr id="1721" name="Google Shape;1204;p285"/>
              <p:cNvGrpSpPr/>
              <p:nvPr/>
            </p:nvGrpSpPr>
            <p:grpSpPr>
              <a:xfrm>
                <a:off x="1400864" y="1624076"/>
                <a:ext cx="560368" cy="825149"/>
                <a:chOff x="1342876" y="1647676"/>
                <a:chExt cx="560368" cy="825149"/>
              </a:xfrm>
            </p:grpSpPr>
            <p:sp>
              <p:nvSpPr>
                <p:cNvPr id="1052785" name="Google Shape;1205;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786" name="Google Shape;1206;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260" name="Google Shape;1207;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787" name="Google Shape;1208;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722" name="Google Shape;1209;p285"/>
            <p:cNvGrpSpPr/>
            <p:nvPr/>
          </p:nvGrpSpPr>
          <p:grpSpPr>
            <a:xfrm>
              <a:off x="4363565" y="3131028"/>
              <a:ext cx="397892" cy="646462"/>
              <a:chOff x="1400864" y="1624076"/>
              <a:chExt cx="560368" cy="910439"/>
            </a:xfrm>
          </p:grpSpPr>
          <p:grpSp>
            <p:nvGrpSpPr>
              <p:cNvPr id="1723" name="Google Shape;1210;p285"/>
              <p:cNvGrpSpPr/>
              <p:nvPr/>
            </p:nvGrpSpPr>
            <p:grpSpPr>
              <a:xfrm>
                <a:off x="1400864" y="1624076"/>
                <a:ext cx="560368" cy="825149"/>
                <a:chOff x="1342876" y="1647676"/>
                <a:chExt cx="560368" cy="825149"/>
              </a:xfrm>
            </p:grpSpPr>
            <p:sp>
              <p:nvSpPr>
                <p:cNvPr id="1052788" name="Google Shape;1211;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789" name="Google Shape;1212;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261" name="Google Shape;1213;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790" name="Google Shape;1214;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724" name="Google Shape;1215;p285"/>
            <p:cNvGrpSpPr/>
            <p:nvPr/>
          </p:nvGrpSpPr>
          <p:grpSpPr>
            <a:xfrm>
              <a:off x="6104589" y="3131028"/>
              <a:ext cx="397892" cy="646462"/>
              <a:chOff x="1400864" y="1624076"/>
              <a:chExt cx="560368" cy="910439"/>
            </a:xfrm>
          </p:grpSpPr>
          <p:grpSp>
            <p:nvGrpSpPr>
              <p:cNvPr id="1725" name="Google Shape;1216;p285"/>
              <p:cNvGrpSpPr/>
              <p:nvPr/>
            </p:nvGrpSpPr>
            <p:grpSpPr>
              <a:xfrm>
                <a:off x="1400864" y="1624076"/>
                <a:ext cx="560368" cy="825149"/>
                <a:chOff x="1342876" y="1647676"/>
                <a:chExt cx="560368" cy="825149"/>
              </a:xfrm>
            </p:grpSpPr>
            <p:sp>
              <p:nvSpPr>
                <p:cNvPr id="1052791" name="Google Shape;1217;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792" name="Google Shape;1218;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262" name="Google Shape;1219;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793" name="Google Shape;1220;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52794" name="Google Shape;1221;p285"/>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795" name="Google Shape;1222;p285"/>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796" name="Google Shape;1223;p285"/>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797" name="Google Shape;1224;p285"/>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grpSp>
        <p:nvGrpSpPr>
          <p:cNvPr id="1726" name="Google Shape;1225;p285"/>
          <p:cNvGrpSpPr/>
          <p:nvPr/>
        </p:nvGrpSpPr>
        <p:grpSpPr>
          <a:xfrm>
            <a:off x="881517" y="1424144"/>
            <a:ext cx="7361989" cy="646462"/>
            <a:chOff x="881517" y="2219381"/>
            <a:chExt cx="7361989" cy="646462"/>
          </a:xfrm>
        </p:grpSpPr>
        <p:grpSp>
          <p:nvGrpSpPr>
            <p:cNvPr id="1727" name="Google Shape;1226;p285"/>
            <p:cNvGrpSpPr/>
            <p:nvPr/>
          </p:nvGrpSpPr>
          <p:grpSpPr>
            <a:xfrm>
              <a:off x="881517" y="2219381"/>
              <a:ext cx="397892" cy="646462"/>
              <a:chOff x="1400864" y="1624076"/>
              <a:chExt cx="560368" cy="910439"/>
            </a:xfrm>
          </p:grpSpPr>
          <p:grpSp>
            <p:nvGrpSpPr>
              <p:cNvPr id="1728" name="Google Shape;1227;p285"/>
              <p:cNvGrpSpPr/>
              <p:nvPr/>
            </p:nvGrpSpPr>
            <p:grpSpPr>
              <a:xfrm>
                <a:off x="1400864" y="1624076"/>
                <a:ext cx="560368" cy="825149"/>
                <a:chOff x="1342876" y="1647676"/>
                <a:chExt cx="560368" cy="825149"/>
              </a:xfrm>
            </p:grpSpPr>
            <p:sp>
              <p:nvSpPr>
                <p:cNvPr id="1052798" name="Google Shape;1228;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799" name="Google Shape;1229;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263" name="Google Shape;1230;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800" name="Google Shape;1231;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729" name="Google Shape;1232;p285"/>
            <p:cNvGrpSpPr/>
            <p:nvPr/>
          </p:nvGrpSpPr>
          <p:grpSpPr>
            <a:xfrm>
              <a:off x="2622541" y="2219381"/>
              <a:ext cx="397892" cy="646462"/>
              <a:chOff x="1400864" y="1624076"/>
              <a:chExt cx="560368" cy="910439"/>
            </a:xfrm>
          </p:grpSpPr>
          <p:grpSp>
            <p:nvGrpSpPr>
              <p:cNvPr id="1730" name="Google Shape;1233;p285"/>
              <p:cNvGrpSpPr/>
              <p:nvPr/>
            </p:nvGrpSpPr>
            <p:grpSpPr>
              <a:xfrm>
                <a:off x="1400864" y="1624076"/>
                <a:ext cx="560368" cy="825149"/>
                <a:chOff x="1342876" y="1647676"/>
                <a:chExt cx="560368" cy="825149"/>
              </a:xfrm>
            </p:grpSpPr>
            <p:sp>
              <p:nvSpPr>
                <p:cNvPr id="1052801" name="Google Shape;1234;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802" name="Google Shape;1235;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264" name="Google Shape;1236;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803" name="Google Shape;1237;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731" name="Google Shape;1238;p285"/>
            <p:cNvGrpSpPr/>
            <p:nvPr/>
          </p:nvGrpSpPr>
          <p:grpSpPr>
            <a:xfrm>
              <a:off x="4363565" y="2219381"/>
              <a:ext cx="397892" cy="646462"/>
              <a:chOff x="1400864" y="1624076"/>
              <a:chExt cx="560368" cy="910439"/>
            </a:xfrm>
          </p:grpSpPr>
          <p:grpSp>
            <p:nvGrpSpPr>
              <p:cNvPr id="1732" name="Google Shape;1239;p285"/>
              <p:cNvGrpSpPr/>
              <p:nvPr/>
            </p:nvGrpSpPr>
            <p:grpSpPr>
              <a:xfrm>
                <a:off x="1400864" y="1624076"/>
                <a:ext cx="560368" cy="825149"/>
                <a:chOff x="1342876" y="1647676"/>
                <a:chExt cx="560368" cy="825149"/>
              </a:xfrm>
            </p:grpSpPr>
            <p:sp>
              <p:nvSpPr>
                <p:cNvPr id="1052804" name="Google Shape;1240;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805" name="Google Shape;1241;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265" name="Google Shape;1242;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806" name="Google Shape;1243;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733" name="Google Shape;1244;p285"/>
            <p:cNvGrpSpPr/>
            <p:nvPr/>
          </p:nvGrpSpPr>
          <p:grpSpPr>
            <a:xfrm>
              <a:off x="6104589" y="2219381"/>
              <a:ext cx="397892" cy="646462"/>
              <a:chOff x="1400864" y="1624076"/>
              <a:chExt cx="560368" cy="910439"/>
            </a:xfrm>
          </p:grpSpPr>
          <p:grpSp>
            <p:nvGrpSpPr>
              <p:cNvPr id="1734" name="Google Shape;1245;p285"/>
              <p:cNvGrpSpPr/>
              <p:nvPr/>
            </p:nvGrpSpPr>
            <p:grpSpPr>
              <a:xfrm>
                <a:off x="1400864" y="1624076"/>
                <a:ext cx="560368" cy="825149"/>
                <a:chOff x="1342876" y="1647676"/>
                <a:chExt cx="560368" cy="825149"/>
              </a:xfrm>
            </p:grpSpPr>
            <p:sp>
              <p:nvSpPr>
                <p:cNvPr id="1052807" name="Google Shape;1246;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808" name="Google Shape;1247;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266" name="Google Shape;1248;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809" name="Google Shape;1249;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735" name="Google Shape;1250;p285"/>
            <p:cNvGrpSpPr/>
            <p:nvPr/>
          </p:nvGrpSpPr>
          <p:grpSpPr>
            <a:xfrm>
              <a:off x="7845614" y="2219381"/>
              <a:ext cx="397892" cy="646462"/>
              <a:chOff x="1400864" y="1624076"/>
              <a:chExt cx="560368" cy="910439"/>
            </a:xfrm>
          </p:grpSpPr>
          <p:grpSp>
            <p:nvGrpSpPr>
              <p:cNvPr id="1736" name="Google Shape;1251;p285"/>
              <p:cNvGrpSpPr/>
              <p:nvPr/>
            </p:nvGrpSpPr>
            <p:grpSpPr>
              <a:xfrm>
                <a:off x="1400864" y="1624076"/>
                <a:ext cx="560368" cy="825149"/>
                <a:chOff x="1342876" y="1647676"/>
                <a:chExt cx="560368" cy="825149"/>
              </a:xfrm>
            </p:grpSpPr>
            <p:sp>
              <p:nvSpPr>
                <p:cNvPr id="1052810" name="Google Shape;1252;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811" name="Google Shape;1253;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267" name="Google Shape;1254;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812" name="Google Shape;1255;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52813" name="Google Shape;1256;p285"/>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814" name="Google Shape;1257;p285"/>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815" name="Google Shape;1258;p285"/>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816" name="Google Shape;1259;p285"/>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817" name="Google Shape;1260;p285"/>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531" name="Shape 1261"/>
        <p:cNvGrpSpPr/>
        <p:nvPr/>
      </p:nvGrpSpPr>
      <p:grpSpPr>
        <a:xfrm>
          <a:off x="0" y="0"/>
          <a:ext cx="0" cy="0"/>
          <a:chOff x="0" y="0"/>
          <a:chExt cx="0" cy="0"/>
        </a:xfrm>
      </p:grpSpPr>
      <p:pic>
        <p:nvPicPr>
          <p:cNvPr id="2097621" name="Google Shape;1262;p28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2150" name="Google Shape;1263;p28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151" name="Google Shape;1264;p28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532" name="Google Shape;1265;p286"/>
          <p:cNvGrpSpPr/>
          <p:nvPr/>
        </p:nvGrpSpPr>
        <p:grpSpPr>
          <a:xfrm>
            <a:off x="1761518" y="3131028"/>
            <a:ext cx="5620964" cy="646462"/>
            <a:chOff x="881517" y="3131028"/>
            <a:chExt cx="5620964" cy="646462"/>
          </a:xfrm>
        </p:grpSpPr>
        <p:grpSp>
          <p:nvGrpSpPr>
            <p:cNvPr id="1533" name="Google Shape;1266;p286"/>
            <p:cNvGrpSpPr/>
            <p:nvPr/>
          </p:nvGrpSpPr>
          <p:grpSpPr>
            <a:xfrm>
              <a:off x="881517" y="3131028"/>
              <a:ext cx="397892" cy="646462"/>
              <a:chOff x="1400864" y="1624076"/>
              <a:chExt cx="560368" cy="910439"/>
            </a:xfrm>
          </p:grpSpPr>
          <p:grpSp>
            <p:nvGrpSpPr>
              <p:cNvPr id="1534" name="Google Shape;1267;p286"/>
              <p:cNvGrpSpPr/>
              <p:nvPr/>
            </p:nvGrpSpPr>
            <p:grpSpPr>
              <a:xfrm>
                <a:off x="1400864" y="1624076"/>
                <a:ext cx="560368" cy="825149"/>
                <a:chOff x="1342876" y="1647676"/>
                <a:chExt cx="560368" cy="825149"/>
              </a:xfrm>
            </p:grpSpPr>
            <p:sp>
              <p:nvSpPr>
                <p:cNvPr id="1052152" name="Google Shape;1268;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153" name="Google Shape;1269;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75" name="Google Shape;1270;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154" name="Google Shape;1271;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535" name="Google Shape;1272;p286"/>
            <p:cNvGrpSpPr/>
            <p:nvPr/>
          </p:nvGrpSpPr>
          <p:grpSpPr>
            <a:xfrm>
              <a:off x="2622541" y="3131028"/>
              <a:ext cx="397892" cy="646462"/>
              <a:chOff x="1400864" y="1624076"/>
              <a:chExt cx="560368" cy="910439"/>
            </a:xfrm>
          </p:grpSpPr>
          <p:grpSp>
            <p:nvGrpSpPr>
              <p:cNvPr id="1536" name="Google Shape;1273;p286"/>
              <p:cNvGrpSpPr/>
              <p:nvPr/>
            </p:nvGrpSpPr>
            <p:grpSpPr>
              <a:xfrm>
                <a:off x="1400864" y="1624076"/>
                <a:ext cx="560368" cy="825149"/>
                <a:chOff x="1342876" y="1647676"/>
                <a:chExt cx="560368" cy="825149"/>
              </a:xfrm>
            </p:grpSpPr>
            <p:sp>
              <p:nvSpPr>
                <p:cNvPr id="1052155" name="Google Shape;1274;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156" name="Google Shape;1275;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76" name="Google Shape;1276;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157" name="Google Shape;1277;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537" name="Google Shape;1278;p286"/>
            <p:cNvGrpSpPr/>
            <p:nvPr/>
          </p:nvGrpSpPr>
          <p:grpSpPr>
            <a:xfrm>
              <a:off x="4363565" y="3131028"/>
              <a:ext cx="397892" cy="646462"/>
              <a:chOff x="1400864" y="1624076"/>
              <a:chExt cx="560368" cy="910439"/>
            </a:xfrm>
          </p:grpSpPr>
          <p:grpSp>
            <p:nvGrpSpPr>
              <p:cNvPr id="1538" name="Google Shape;1279;p286"/>
              <p:cNvGrpSpPr/>
              <p:nvPr/>
            </p:nvGrpSpPr>
            <p:grpSpPr>
              <a:xfrm>
                <a:off x="1400864" y="1624076"/>
                <a:ext cx="560368" cy="825149"/>
                <a:chOff x="1342876" y="1647676"/>
                <a:chExt cx="560368" cy="825149"/>
              </a:xfrm>
            </p:grpSpPr>
            <p:sp>
              <p:nvSpPr>
                <p:cNvPr id="1052158" name="Google Shape;1280;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159" name="Google Shape;1281;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77" name="Google Shape;1282;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160" name="Google Shape;1283;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539" name="Google Shape;1284;p286"/>
            <p:cNvGrpSpPr/>
            <p:nvPr/>
          </p:nvGrpSpPr>
          <p:grpSpPr>
            <a:xfrm>
              <a:off x="6104589" y="3131028"/>
              <a:ext cx="397892" cy="646462"/>
              <a:chOff x="1400864" y="1624076"/>
              <a:chExt cx="560368" cy="910439"/>
            </a:xfrm>
          </p:grpSpPr>
          <p:grpSp>
            <p:nvGrpSpPr>
              <p:cNvPr id="1540" name="Google Shape;1285;p286"/>
              <p:cNvGrpSpPr/>
              <p:nvPr/>
            </p:nvGrpSpPr>
            <p:grpSpPr>
              <a:xfrm>
                <a:off x="1400864" y="1624076"/>
                <a:ext cx="560368" cy="825149"/>
                <a:chOff x="1342876" y="1647676"/>
                <a:chExt cx="560368" cy="825149"/>
              </a:xfrm>
            </p:grpSpPr>
            <p:sp>
              <p:nvSpPr>
                <p:cNvPr id="1052161" name="Google Shape;1286;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162" name="Google Shape;1287;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78" name="Google Shape;1288;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163" name="Google Shape;1289;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52164" name="Google Shape;1290;p286"/>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165" name="Google Shape;1291;p286"/>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166" name="Google Shape;1292;p286"/>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167" name="Google Shape;1293;p286"/>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grpSp>
        <p:nvGrpSpPr>
          <p:cNvPr id="1541" name="Google Shape;1294;p286"/>
          <p:cNvGrpSpPr/>
          <p:nvPr/>
        </p:nvGrpSpPr>
        <p:grpSpPr>
          <a:xfrm>
            <a:off x="881517" y="1424144"/>
            <a:ext cx="7361989" cy="646462"/>
            <a:chOff x="881517" y="2219381"/>
            <a:chExt cx="7361989" cy="646462"/>
          </a:xfrm>
        </p:grpSpPr>
        <p:grpSp>
          <p:nvGrpSpPr>
            <p:cNvPr id="1542" name="Google Shape;1295;p286"/>
            <p:cNvGrpSpPr/>
            <p:nvPr/>
          </p:nvGrpSpPr>
          <p:grpSpPr>
            <a:xfrm>
              <a:off x="881517" y="2219381"/>
              <a:ext cx="397892" cy="646462"/>
              <a:chOff x="1400864" y="1624076"/>
              <a:chExt cx="560368" cy="910439"/>
            </a:xfrm>
          </p:grpSpPr>
          <p:grpSp>
            <p:nvGrpSpPr>
              <p:cNvPr id="1543" name="Google Shape;1296;p286"/>
              <p:cNvGrpSpPr/>
              <p:nvPr/>
            </p:nvGrpSpPr>
            <p:grpSpPr>
              <a:xfrm>
                <a:off x="1400864" y="1624076"/>
                <a:ext cx="560368" cy="825149"/>
                <a:chOff x="1342876" y="1647676"/>
                <a:chExt cx="560368" cy="825149"/>
              </a:xfrm>
            </p:grpSpPr>
            <p:sp>
              <p:nvSpPr>
                <p:cNvPr id="1052168" name="Google Shape;1297;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169" name="Google Shape;1298;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79" name="Google Shape;1299;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170" name="Google Shape;1300;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544" name="Google Shape;1301;p286"/>
            <p:cNvGrpSpPr/>
            <p:nvPr/>
          </p:nvGrpSpPr>
          <p:grpSpPr>
            <a:xfrm>
              <a:off x="2622541" y="2219381"/>
              <a:ext cx="397892" cy="646462"/>
              <a:chOff x="1400864" y="1624076"/>
              <a:chExt cx="560368" cy="910439"/>
            </a:xfrm>
          </p:grpSpPr>
          <p:grpSp>
            <p:nvGrpSpPr>
              <p:cNvPr id="1545" name="Google Shape;1302;p286"/>
              <p:cNvGrpSpPr/>
              <p:nvPr/>
            </p:nvGrpSpPr>
            <p:grpSpPr>
              <a:xfrm>
                <a:off x="1400864" y="1624076"/>
                <a:ext cx="560368" cy="825149"/>
                <a:chOff x="1342876" y="1647676"/>
                <a:chExt cx="560368" cy="825149"/>
              </a:xfrm>
            </p:grpSpPr>
            <p:sp>
              <p:nvSpPr>
                <p:cNvPr id="1052171" name="Google Shape;1303;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172" name="Google Shape;1304;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80" name="Google Shape;1305;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173" name="Google Shape;1306;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546" name="Google Shape;1307;p286"/>
            <p:cNvGrpSpPr/>
            <p:nvPr/>
          </p:nvGrpSpPr>
          <p:grpSpPr>
            <a:xfrm>
              <a:off x="4363565" y="2219381"/>
              <a:ext cx="397892" cy="646462"/>
              <a:chOff x="1400864" y="1624076"/>
              <a:chExt cx="560368" cy="910439"/>
            </a:xfrm>
          </p:grpSpPr>
          <p:grpSp>
            <p:nvGrpSpPr>
              <p:cNvPr id="1547" name="Google Shape;1308;p286"/>
              <p:cNvGrpSpPr/>
              <p:nvPr/>
            </p:nvGrpSpPr>
            <p:grpSpPr>
              <a:xfrm>
                <a:off x="1400864" y="1624076"/>
                <a:ext cx="560368" cy="825149"/>
                <a:chOff x="1342876" y="1647676"/>
                <a:chExt cx="560368" cy="825149"/>
              </a:xfrm>
            </p:grpSpPr>
            <p:sp>
              <p:nvSpPr>
                <p:cNvPr id="1052174" name="Google Shape;1309;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175" name="Google Shape;1310;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81" name="Google Shape;1311;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176" name="Google Shape;1312;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548" name="Google Shape;1313;p286"/>
            <p:cNvGrpSpPr/>
            <p:nvPr/>
          </p:nvGrpSpPr>
          <p:grpSpPr>
            <a:xfrm>
              <a:off x="6104589" y="2219381"/>
              <a:ext cx="397892" cy="646462"/>
              <a:chOff x="1400864" y="1624076"/>
              <a:chExt cx="560368" cy="910439"/>
            </a:xfrm>
          </p:grpSpPr>
          <p:grpSp>
            <p:nvGrpSpPr>
              <p:cNvPr id="1549" name="Google Shape;1314;p286"/>
              <p:cNvGrpSpPr/>
              <p:nvPr/>
            </p:nvGrpSpPr>
            <p:grpSpPr>
              <a:xfrm>
                <a:off x="1400864" y="1624076"/>
                <a:ext cx="560368" cy="825149"/>
                <a:chOff x="1342876" y="1647676"/>
                <a:chExt cx="560368" cy="825149"/>
              </a:xfrm>
            </p:grpSpPr>
            <p:sp>
              <p:nvSpPr>
                <p:cNvPr id="1052177" name="Google Shape;1315;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178" name="Google Shape;1316;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82" name="Google Shape;1317;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179" name="Google Shape;1318;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550" name="Google Shape;1319;p286"/>
            <p:cNvGrpSpPr/>
            <p:nvPr/>
          </p:nvGrpSpPr>
          <p:grpSpPr>
            <a:xfrm>
              <a:off x="7845614" y="2219381"/>
              <a:ext cx="397892" cy="646462"/>
              <a:chOff x="1400864" y="1624076"/>
              <a:chExt cx="560368" cy="910439"/>
            </a:xfrm>
          </p:grpSpPr>
          <p:grpSp>
            <p:nvGrpSpPr>
              <p:cNvPr id="1551" name="Google Shape;1320;p286"/>
              <p:cNvGrpSpPr/>
              <p:nvPr/>
            </p:nvGrpSpPr>
            <p:grpSpPr>
              <a:xfrm>
                <a:off x="1400864" y="1624076"/>
                <a:ext cx="560368" cy="825149"/>
                <a:chOff x="1342876" y="1647676"/>
                <a:chExt cx="560368" cy="825149"/>
              </a:xfrm>
            </p:grpSpPr>
            <p:sp>
              <p:nvSpPr>
                <p:cNvPr id="1052180" name="Google Shape;1321;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181" name="Google Shape;1322;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183" name="Google Shape;1323;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2182" name="Google Shape;1324;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52183" name="Google Shape;1325;p286"/>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184" name="Google Shape;1326;p286"/>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185" name="Google Shape;1327;p286"/>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186" name="Google Shape;1328;p286"/>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187" name="Google Shape;1329;p286"/>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830" name="Shape 1330"/>
        <p:cNvGrpSpPr/>
        <p:nvPr/>
      </p:nvGrpSpPr>
      <p:grpSpPr>
        <a:xfrm>
          <a:off x="0" y="0"/>
          <a:ext cx="0" cy="0"/>
          <a:chOff x="0" y="0"/>
          <a:chExt cx="0" cy="0"/>
        </a:xfrm>
      </p:grpSpPr>
      <p:pic>
        <p:nvPicPr>
          <p:cNvPr id="2097759" name="Google Shape;1331;p28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3181" name="Google Shape;1332;p28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3182" name="Google Shape;1333;p28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831" name="Google Shape;1334;p287"/>
          <p:cNvGrpSpPr/>
          <p:nvPr/>
        </p:nvGrpSpPr>
        <p:grpSpPr>
          <a:xfrm>
            <a:off x="881517" y="3131028"/>
            <a:ext cx="7361989" cy="646462"/>
            <a:chOff x="881517" y="2219381"/>
            <a:chExt cx="7361989" cy="646462"/>
          </a:xfrm>
        </p:grpSpPr>
        <p:grpSp>
          <p:nvGrpSpPr>
            <p:cNvPr id="1832" name="Google Shape;1335;p287"/>
            <p:cNvGrpSpPr/>
            <p:nvPr/>
          </p:nvGrpSpPr>
          <p:grpSpPr>
            <a:xfrm>
              <a:off x="881517" y="2219381"/>
              <a:ext cx="397892" cy="646462"/>
              <a:chOff x="1400864" y="1624076"/>
              <a:chExt cx="560368" cy="910439"/>
            </a:xfrm>
          </p:grpSpPr>
          <p:grpSp>
            <p:nvGrpSpPr>
              <p:cNvPr id="1833" name="Google Shape;1336;p287"/>
              <p:cNvGrpSpPr/>
              <p:nvPr/>
            </p:nvGrpSpPr>
            <p:grpSpPr>
              <a:xfrm>
                <a:off x="1400864" y="1624076"/>
                <a:ext cx="560368" cy="825149"/>
                <a:chOff x="1342876" y="1647676"/>
                <a:chExt cx="560368" cy="825149"/>
              </a:xfrm>
            </p:grpSpPr>
            <p:sp>
              <p:nvSpPr>
                <p:cNvPr id="1053183" name="Google Shape;1337;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3184" name="Google Shape;1338;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299" name="Google Shape;1339;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3185" name="Google Shape;1340;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834" name="Google Shape;1341;p287"/>
            <p:cNvGrpSpPr/>
            <p:nvPr/>
          </p:nvGrpSpPr>
          <p:grpSpPr>
            <a:xfrm>
              <a:off x="2622541" y="2219381"/>
              <a:ext cx="397892" cy="646462"/>
              <a:chOff x="1400864" y="1624076"/>
              <a:chExt cx="560368" cy="910439"/>
            </a:xfrm>
          </p:grpSpPr>
          <p:grpSp>
            <p:nvGrpSpPr>
              <p:cNvPr id="1835" name="Google Shape;1342;p287"/>
              <p:cNvGrpSpPr/>
              <p:nvPr/>
            </p:nvGrpSpPr>
            <p:grpSpPr>
              <a:xfrm>
                <a:off x="1400864" y="1624076"/>
                <a:ext cx="560368" cy="825149"/>
                <a:chOff x="1342876" y="1647676"/>
                <a:chExt cx="560368" cy="825149"/>
              </a:xfrm>
            </p:grpSpPr>
            <p:sp>
              <p:nvSpPr>
                <p:cNvPr id="1053186" name="Google Shape;1343;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3187" name="Google Shape;1344;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300" name="Google Shape;1345;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3188" name="Google Shape;1346;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836" name="Google Shape;1347;p287"/>
            <p:cNvGrpSpPr/>
            <p:nvPr/>
          </p:nvGrpSpPr>
          <p:grpSpPr>
            <a:xfrm>
              <a:off x="4363565" y="2219381"/>
              <a:ext cx="397892" cy="646462"/>
              <a:chOff x="1400864" y="1624076"/>
              <a:chExt cx="560368" cy="910439"/>
            </a:xfrm>
          </p:grpSpPr>
          <p:grpSp>
            <p:nvGrpSpPr>
              <p:cNvPr id="1837" name="Google Shape;1348;p287"/>
              <p:cNvGrpSpPr/>
              <p:nvPr/>
            </p:nvGrpSpPr>
            <p:grpSpPr>
              <a:xfrm>
                <a:off x="1400864" y="1624076"/>
                <a:ext cx="560368" cy="825149"/>
                <a:chOff x="1342876" y="1647676"/>
                <a:chExt cx="560368" cy="825149"/>
              </a:xfrm>
            </p:grpSpPr>
            <p:sp>
              <p:nvSpPr>
                <p:cNvPr id="1053189" name="Google Shape;1349;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3190" name="Google Shape;1350;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301" name="Google Shape;1351;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3191" name="Google Shape;1352;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838" name="Google Shape;1353;p287"/>
            <p:cNvGrpSpPr/>
            <p:nvPr/>
          </p:nvGrpSpPr>
          <p:grpSpPr>
            <a:xfrm>
              <a:off x="6104589" y="2219381"/>
              <a:ext cx="397892" cy="646462"/>
              <a:chOff x="1400864" y="1624076"/>
              <a:chExt cx="560368" cy="910439"/>
            </a:xfrm>
          </p:grpSpPr>
          <p:grpSp>
            <p:nvGrpSpPr>
              <p:cNvPr id="1839" name="Google Shape;1354;p287"/>
              <p:cNvGrpSpPr/>
              <p:nvPr/>
            </p:nvGrpSpPr>
            <p:grpSpPr>
              <a:xfrm>
                <a:off x="1400864" y="1624076"/>
                <a:ext cx="560368" cy="825149"/>
                <a:chOff x="1342876" y="1647676"/>
                <a:chExt cx="560368" cy="825149"/>
              </a:xfrm>
            </p:grpSpPr>
            <p:sp>
              <p:nvSpPr>
                <p:cNvPr id="1053192" name="Google Shape;1355;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3193" name="Google Shape;1356;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302" name="Google Shape;1357;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3194" name="Google Shape;1358;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840" name="Google Shape;1359;p287"/>
            <p:cNvGrpSpPr/>
            <p:nvPr/>
          </p:nvGrpSpPr>
          <p:grpSpPr>
            <a:xfrm>
              <a:off x="7845614" y="2219381"/>
              <a:ext cx="397892" cy="646462"/>
              <a:chOff x="1400864" y="1624076"/>
              <a:chExt cx="560368" cy="910439"/>
            </a:xfrm>
          </p:grpSpPr>
          <p:grpSp>
            <p:nvGrpSpPr>
              <p:cNvPr id="1841" name="Google Shape;1360;p287"/>
              <p:cNvGrpSpPr/>
              <p:nvPr/>
            </p:nvGrpSpPr>
            <p:grpSpPr>
              <a:xfrm>
                <a:off x="1400864" y="1624076"/>
                <a:ext cx="560368" cy="825149"/>
                <a:chOff x="1342876" y="1647676"/>
                <a:chExt cx="560368" cy="825149"/>
              </a:xfrm>
            </p:grpSpPr>
            <p:sp>
              <p:nvSpPr>
                <p:cNvPr id="1053195" name="Google Shape;1361;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3196" name="Google Shape;1362;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303" name="Google Shape;1363;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3197" name="Google Shape;1364;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53198" name="Google Shape;1365;p287"/>
          <p:cNvSpPr txBox="1">
            <a:spLocks noGrp="1"/>
          </p:cNvSpPr>
          <p:nvPr>
            <p:ph type="body" idx="1"/>
          </p:nvPr>
        </p:nvSpPr>
        <p:spPr>
          <a:xfrm>
            <a:off x="223088"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199" name="Google Shape;1366;p287"/>
          <p:cNvSpPr txBox="1">
            <a:spLocks noGrp="1"/>
          </p:cNvSpPr>
          <p:nvPr>
            <p:ph type="body" idx="2"/>
          </p:nvPr>
        </p:nvSpPr>
        <p:spPr>
          <a:xfrm>
            <a:off x="1964112"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200" name="Google Shape;1367;p287"/>
          <p:cNvSpPr txBox="1">
            <a:spLocks noGrp="1"/>
          </p:cNvSpPr>
          <p:nvPr>
            <p:ph type="body" idx="3"/>
          </p:nvPr>
        </p:nvSpPr>
        <p:spPr>
          <a:xfrm>
            <a:off x="3705136"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201" name="Google Shape;1368;p287"/>
          <p:cNvSpPr txBox="1">
            <a:spLocks noGrp="1"/>
          </p:cNvSpPr>
          <p:nvPr>
            <p:ph type="body" idx="4"/>
          </p:nvPr>
        </p:nvSpPr>
        <p:spPr>
          <a:xfrm>
            <a:off x="5446160"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202" name="Google Shape;1369;p287"/>
          <p:cNvSpPr txBox="1">
            <a:spLocks noGrp="1"/>
          </p:cNvSpPr>
          <p:nvPr>
            <p:ph type="body" idx="5"/>
          </p:nvPr>
        </p:nvSpPr>
        <p:spPr>
          <a:xfrm>
            <a:off x="718718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grpSp>
        <p:nvGrpSpPr>
          <p:cNvPr id="1842" name="Google Shape;1370;p287"/>
          <p:cNvGrpSpPr/>
          <p:nvPr/>
        </p:nvGrpSpPr>
        <p:grpSpPr>
          <a:xfrm>
            <a:off x="881517" y="1424144"/>
            <a:ext cx="7361989" cy="646462"/>
            <a:chOff x="881517" y="2219381"/>
            <a:chExt cx="7361989" cy="646462"/>
          </a:xfrm>
        </p:grpSpPr>
        <p:grpSp>
          <p:nvGrpSpPr>
            <p:cNvPr id="1843" name="Google Shape;1371;p287"/>
            <p:cNvGrpSpPr/>
            <p:nvPr/>
          </p:nvGrpSpPr>
          <p:grpSpPr>
            <a:xfrm>
              <a:off x="881517" y="2219381"/>
              <a:ext cx="397892" cy="646462"/>
              <a:chOff x="1400864" y="1624076"/>
              <a:chExt cx="560368" cy="910439"/>
            </a:xfrm>
          </p:grpSpPr>
          <p:grpSp>
            <p:nvGrpSpPr>
              <p:cNvPr id="1844" name="Google Shape;1372;p287"/>
              <p:cNvGrpSpPr/>
              <p:nvPr/>
            </p:nvGrpSpPr>
            <p:grpSpPr>
              <a:xfrm>
                <a:off x="1400864" y="1624076"/>
                <a:ext cx="560368" cy="825149"/>
                <a:chOff x="1342876" y="1647676"/>
                <a:chExt cx="560368" cy="825149"/>
              </a:xfrm>
            </p:grpSpPr>
            <p:sp>
              <p:nvSpPr>
                <p:cNvPr id="1053203" name="Google Shape;1373;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3204" name="Google Shape;1374;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304" name="Google Shape;1375;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3205" name="Google Shape;1376;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845" name="Google Shape;1377;p287"/>
            <p:cNvGrpSpPr/>
            <p:nvPr/>
          </p:nvGrpSpPr>
          <p:grpSpPr>
            <a:xfrm>
              <a:off x="2622541" y="2219381"/>
              <a:ext cx="397892" cy="646462"/>
              <a:chOff x="1400864" y="1624076"/>
              <a:chExt cx="560368" cy="910439"/>
            </a:xfrm>
          </p:grpSpPr>
          <p:grpSp>
            <p:nvGrpSpPr>
              <p:cNvPr id="1846" name="Google Shape;1378;p287"/>
              <p:cNvGrpSpPr/>
              <p:nvPr/>
            </p:nvGrpSpPr>
            <p:grpSpPr>
              <a:xfrm>
                <a:off x="1400864" y="1624076"/>
                <a:ext cx="560368" cy="825149"/>
                <a:chOff x="1342876" y="1647676"/>
                <a:chExt cx="560368" cy="825149"/>
              </a:xfrm>
            </p:grpSpPr>
            <p:sp>
              <p:nvSpPr>
                <p:cNvPr id="1053206" name="Google Shape;1379;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3207" name="Google Shape;1380;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305" name="Google Shape;1381;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3208" name="Google Shape;1382;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847" name="Google Shape;1383;p287"/>
            <p:cNvGrpSpPr/>
            <p:nvPr/>
          </p:nvGrpSpPr>
          <p:grpSpPr>
            <a:xfrm>
              <a:off x="4363565" y="2219381"/>
              <a:ext cx="397892" cy="646462"/>
              <a:chOff x="1400864" y="1624076"/>
              <a:chExt cx="560368" cy="910439"/>
            </a:xfrm>
          </p:grpSpPr>
          <p:grpSp>
            <p:nvGrpSpPr>
              <p:cNvPr id="1848" name="Google Shape;1384;p287"/>
              <p:cNvGrpSpPr/>
              <p:nvPr/>
            </p:nvGrpSpPr>
            <p:grpSpPr>
              <a:xfrm>
                <a:off x="1400864" y="1624076"/>
                <a:ext cx="560368" cy="825149"/>
                <a:chOff x="1342876" y="1647676"/>
                <a:chExt cx="560368" cy="825149"/>
              </a:xfrm>
            </p:grpSpPr>
            <p:sp>
              <p:nvSpPr>
                <p:cNvPr id="1053209" name="Google Shape;1385;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3210" name="Google Shape;1386;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306" name="Google Shape;1387;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3211" name="Google Shape;1388;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849" name="Google Shape;1389;p287"/>
            <p:cNvGrpSpPr/>
            <p:nvPr/>
          </p:nvGrpSpPr>
          <p:grpSpPr>
            <a:xfrm>
              <a:off x="6104589" y="2219381"/>
              <a:ext cx="397892" cy="646462"/>
              <a:chOff x="1400864" y="1624076"/>
              <a:chExt cx="560368" cy="910439"/>
            </a:xfrm>
          </p:grpSpPr>
          <p:grpSp>
            <p:nvGrpSpPr>
              <p:cNvPr id="1850" name="Google Shape;1390;p287"/>
              <p:cNvGrpSpPr/>
              <p:nvPr/>
            </p:nvGrpSpPr>
            <p:grpSpPr>
              <a:xfrm>
                <a:off x="1400864" y="1624076"/>
                <a:ext cx="560368" cy="825149"/>
                <a:chOff x="1342876" y="1647676"/>
                <a:chExt cx="560368" cy="825149"/>
              </a:xfrm>
            </p:grpSpPr>
            <p:sp>
              <p:nvSpPr>
                <p:cNvPr id="1053212" name="Google Shape;1391;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3213" name="Google Shape;1392;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307" name="Google Shape;1393;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3214" name="Google Shape;1394;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851" name="Google Shape;1395;p287"/>
            <p:cNvGrpSpPr/>
            <p:nvPr/>
          </p:nvGrpSpPr>
          <p:grpSpPr>
            <a:xfrm>
              <a:off x="7845614" y="2219381"/>
              <a:ext cx="397892" cy="646462"/>
              <a:chOff x="1400864" y="1624076"/>
              <a:chExt cx="560368" cy="910439"/>
            </a:xfrm>
          </p:grpSpPr>
          <p:grpSp>
            <p:nvGrpSpPr>
              <p:cNvPr id="1852" name="Google Shape;1396;p287"/>
              <p:cNvGrpSpPr/>
              <p:nvPr/>
            </p:nvGrpSpPr>
            <p:grpSpPr>
              <a:xfrm>
                <a:off x="1400864" y="1624076"/>
                <a:ext cx="560368" cy="825149"/>
                <a:chOff x="1342876" y="1647676"/>
                <a:chExt cx="560368" cy="825149"/>
              </a:xfrm>
            </p:grpSpPr>
            <p:sp>
              <p:nvSpPr>
                <p:cNvPr id="1053215" name="Google Shape;1397;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3216" name="Google Shape;1398;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6308" name="Google Shape;1399;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3217" name="Google Shape;1400;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53218" name="Google Shape;1401;p287"/>
          <p:cNvSpPr txBox="1">
            <a:spLocks noGrp="1"/>
          </p:cNvSpPr>
          <p:nvPr>
            <p:ph type="body" idx="6"/>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219" name="Google Shape;1402;p287"/>
          <p:cNvSpPr txBox="1">
            <a:spLocks noGrp="1"/>
          </p:cNvSpPr>
          <p:nvPr>
            <p:ph type="body" idx="7"/>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220" name="Google Shape;1403;p287"/>
          <p:cNvSpPr txBox="1">
            <a:spLocks noGrp="1"/>
          </p:cNvSpPr>
          <p:nvPr>
            <p:ph type="body" idx="8"/>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221" name="Google Shape;1404;p287"/>
          <p:cNvSpPr txBox="1">
            <a:spLocks noGrp="1"/>
          </p:cNvSpPr>
          <p:nvPr>
            <p:ph type="body" idx="9"/>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222" name="Google Shape;1405;p287"/>
          <p:cNvSpPr txBox="1">
            <a:spLocks noGrp="1"/>
          </p:cNvSpPr>
          <p:nvPr>
            <p:ph type="body" idx="13"/>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590" name="Shape 1406"/>
        <p:cNvGrpSpPr/>
        <p:nvPr/>
      </p:nvGrpSpPr>
      <p:grpSpPr>
        <a:xfrm>
          <a:off x="0" y="0"/>
          <a:ext cx="0" cy="0"/>
          <a:chOff x="0" y="0"/>
          <a:chExt cx="0" cy="0"/>
        </a:xfrm>
      </p:grpSpPr>
      <p:pic>
        <p:nvPicPr>
          <p:cNvPr id="2097640" name="Google Shape;1407;p28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2313" name="Google Shape;1408;p28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314" name="Google Shape;1409;p28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591" name="Google Shape;1410;p288"/>
          <p:cNvGrpSpPr/>
          <p:nvPr/>
        </p:nvGrpSpPr>
        <p:grpSpPr>
          <a:xfrm>
            <a:off x="2805107" y="1224889"/>
            <a:ext cx="3533786" cy="3185052"/>
            <a:chOff x="2801099" y="1114361"/>
            <a:chExt cx="3533786" cy="3185052"/>
          </a:xfrm>
        </p:grpSpPr>
        <p:grpSp>
          <p:nvGrpSpPr>
            <p:cNvPr id="1592" name="Google Shape;1411;p288"/>
            <p:cNvGrpSpPr/>
            <p:nvPr/>
          </p:nvGrpSpPr>
          <p:grpSpPr>
            <a:xfrm>
              <a:off x="2801099" y="1228944"/>
              <a:ext cx="3533786" cy="2955886"/>
              <a:chOff x="2801099" y="1066147"/>
              <a:chExt cx="3533786" cy="2955886"/>
            </a:xfrm>
          </p:grpSpPr>
          <p:grpSp>
            <p:nvGrpSpPr>
              <p:cNvPr id="1593" name="Google Shape;1412;p288"/>
              <p:cNvGrpSpPr/>
              <p:nvPr/>
            </p:nvGrpSpPr>
            <p:grpSpPr>
              <a:xfrm>
                <a:off x="6252959" y="1066147"/>
                <a:ext cx="81926" cy="2955886"/>
                <a:chOff x="6252959" y="1066147"/>
                <a:chExt cx="81926" cy="2955886"/>
              </a:xfrm>
            </p:grpSpPr>
            <p:sp>
              <p:nvSpPr>
                <p:cNvPr id="1052315" name="Google Shape;1413;p288"/>
                <p:cNvSpPr/>
                <p:nvPr/>
              </p:nvSpPr>
              <p:spPr>
                <a:xfrm>
                  <a:off x="6252959" y="1784637"/>
                  <a:ext cx="81926" cy="81926"/>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316" name="Google Shape;1414;p288"/>
                <p:cNvSpPr/>
                <p:nvPr/>
              </p:nvSpPr>
              <p:spPr>
                <a:xfrm>
                  <a:off x="6252959" y="2503127"/>
                  <a:ext cx="81926" cy="81926"/>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317" name="Google Shape;1415;p288"/>
                <p:cNvSpPr/>
                <p:nvPr/>
              </p:nvSpPr>
              <p:spPr>
                <a:xfrm>
                  <a:off x="6252959" y="3221617"/>
                  <a:ext cx="81926" cy="8192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318" name="Google Shape;1416;p288"/>
                <p:cNvSpPr/>
                <p:nvPr/>
              </p:nvSpPr>
              <p:spPr>
                <a:xfrm>
                  <a:off x="6252959" y="3940107"/>
                  <a:ext cx="81926" cy="81926"/>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319" name="Google Shape;1417;p288"/>
                <p:cNvSpPr/>
                <p:nvPr/>
              </p:nvSpPr>
              <p:spPr>
                <a:xfrm>
                  <a:off x="6252959" y="1066147"/>
                  <a:ext cx="81926" cy="81926"/>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594" name="Google Shape;1418;p288"/>
              <p:cNvGrpSpPr/>
              <p:nvPr/>
            </p:nvGrpSpPr>
            <p:grpSpPr>
              <a:xfrm>
                <a:off x="2801099" y="1066147"/>
                <a:ext cx="81926" cy="2955886"/>
                <a:chOff x="2801099" y="1066147"/>
                <a:chExt cx="81926" cy="2955886"/>
              </a:xfrm>
            </p:grpSpPr>
            <p:sp>
              <p:nvSpPr>
                <p:cNvPr id="1052320" name="Google Shape;1419;p288"/>
                <p:cNvSpPr/>
                <p:nvPr/>
              </p:nvSpPr>
              <p:spPr>
                <a:xfrm>
                  <a:off x="2801099" y="1784637"/>
                  <a:ext cx="81926" cy="8192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321" name="Google Shape;1420;p288"/>
                <p:cNvSpPr/>
                <p:nvPr/>
              </p:nvSpPr>
              <p:spPr>
                <a:xfrm>
                  <a:off x="2801099" y="2503127"/>
                  <a:ext cx="81926" cy="81926"/>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322" name="Google Shape;1421;p288"/>
                <p:cNvSpPr/>
                <p:nvPr/>
              </p:nvSpPr>
              <p:spPr>
                <a:xfrm>
                  <a:off x="2801099" y="3221617"/>
                  <a:ext cx="81926" cy="81926"/>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323" name="Google Shape;1422;p288"/>
                <p:cNvSpPr/>
                <p:nvPr/>
              </p:nvSpPr>
              <p:spPr>
                <a:xfrm>
                  <a:off x="2801099" y="3940107"/>
                  <a:ext cx="81926" cy="81926"/>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324" name="Google Shape;1423;p288"/>
                <p:cNvSpPr/>
                <p:nvPr/>
              </p:nvSpPr>
              <p:spPr>
                <a:xfrm>
                  <a:off x="2801099" y="1066147"/>
                  <a:ext cx="81926" cy="81926"/>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grpSp>
          <p:nvGrpSpPr>
            <p:cNvPr id="1595" name="Google Shape;1424;p288"/>
            <p:cNvGrpSpPr/>
            <p:nvPr/>
          </p:nvGrpSpPr>
          <p:grpSpPr>
            <a:xfrm>
              <a:off x="2975830" y="1114361"/>
              <a:ext cx="3184323" cy="3185052"/>
              <a:chOff x="2908735" y="1068601"/>
              <a:chExt cx="3326530" cy="3327292"/>
            </a:xfrm>
          </p:grpSpPr>
          <p:sp>
            <p:nvSpPr>
              <p:cNvPr id="1052325" name="Google Shape;1425;p288"/>
              <p:cNvSpPr/>
              <p:nvPr/>
            </p:nvSpPr>
            <p:spPr>
              <a:xfrm>
                <a:off x="2908735" y="1068601"/>
                <a:ext cx="3326530" cy="3327292"/>
              </a:xfrm>
              <a:custGeom>
                <a:avLst/>
                <a:ah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2326" name="Google Shape;1426;p288"/>
              <p:cNvSpPr/>
              <p:nvPr/>
            </p:nvSpPr>
            <p:spPr>
              <a:xfrm>
                <a:off x="3510752" y="1490314"/>
                <a:ext cx="1060348" cy="1239954"/>
              </a:xfrm>
              <a:custGeom>
                <a:avLst/>
                <a:ah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2327" name="Google Shape;1427;p288"/>
              <p:cNvSpPr/>
              <p:nvPr/>
            </p:nvSpPr>
            <p:spPr>
              <a:xfrm>
                <a:off x="3264202" y="1969019"/>
                <a:ext cx="1306180" cy="769168"/>
              </a:xfrm>
              <a:custGeom>
                <a:avLst/>
                <a:ah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2328" name="Google Shape;1428;p288"/>
              <p:cNvSpPr/>
              <p:nvPr/>
            </p:nvSpPr>
            <p:spPr>
              <a:xfrm>
                <a:off x="3519391" y="2733867"/>
                <a:ext cx="1051711" cy="1244273"/>
              </a:xfrm>
              <a:custGeom>
                <a:avLst/>
                <a:ah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2329" name="Google Shape;1429;p288"/>
              <p:cNvSpPr/>
              <p:nvPr/>
            </p:nvSpPr>
            <p:spPr>
              <a:xfrm>
                <a:off x="4162942" y="1398533"/>
                <a:ext cx="806959" cy="1331734"/>
              </a:xfrm>
              <a:custGeom>
                <a:avLst/>
                <a:ah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2330" name="Google Shape;1430;p288"/>
              <p:cNvSpPr/>
              <p:nvPr/>
            </p:nvSpPr>
            <p:spPr>
              <a:xfrm>
                <a:off x="3264202" y="2732066"/>
                <a:ext cx="1306180" cy="773126"/>
              </a:xfrm>
              <a:custGeom>
                <a:avLst/>
                <a:ah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2331" name="Google Shape;1431;p288"/>
              <p:cNvSpPr/>
              <p:nvPr/>
            </p:nvSpPr>
            <p:spPr>
              <a:xfrm>
                <a:off x="4574699" y="1958941"/>
                <a:ext cx="1306180" cy="772406"/>
              </a:xfrm>
              <a:custGeom>
                <a:avLst/>
                <a:ah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2332" name="Google Shape;1432;p288"/>
              <p:cNvSpPr/>
              <p:nvPr/>
            </p:nvSpPr>
            <p:spPr>
              <a:xfrm>
                <a:off x="4574699" y="2727029"/>
                <a:ext cx="1306900" cy="768806"/>
              </a:xfrm>
              <a:custGeom>
                <a:avLst/>
                <a:ah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2333" name="Google Shape;1433;p288"/>
              <p:cNvSpPr/>
              <p:nvPr/>
            </p:nvSpPr>
            <p:spPr>
              <a:xfrm>
                <a:off x="4572900" y="1485996"/>
                <a:ext cx="1052790" cy="1244273"/>
              </a:xfrm>
              <a:custGeom>
                <a:avLst/>
                <a:ah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2334" name="Google Shape;1434;p288"/>
              <p:cNvSpPr/>
              <p:nvPr/>
            </p:nvSpPr>
            <p:spPr>
              <a:xfrm>
                <a:off x="4574699" y="2733147"/>
                <a:ext cx="1059268" cy="1240673"/>
              </a:xfrm>
              <a:custGeom>
                <a:avLst/>
                <a:ah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2335" name="Google Shape;1435;p288"/>
              <p:cNvSpPr/>
              <p:nvPr/>
            </p:nvSpPr>
            <p:spPr>
              <a:xfrm>
                <a:off x="4174099" y="2733867"/>
                <a:ext cx="807679" cy="1332815"/>
              </a:xfrm>
              <a:custGeom>
                <a:avLst/>
                <a:ah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2336" name="Google Shape;1436;p288"/>
              <p:cNvSpPr/>
              <p:nvPr/>
            </p:nvSpPr>
            <p:spPr>
              <a:xfrm>
                <a:off x="4369541" y="1554021"/>
                <a:ext cx="405639" cy="40564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2337" name="Google Shape;1437;p288"/>
              <p:cNvSpPr/>
              <p:nvPr/>
            </p:nvSpPr>
            <p:spPr>
              <a:xfrm>
                <a:off x="3770260" y="1712390"/>
                <a:ext cx="459988" cy="459268"/>
              </a:xfrm>
              <a:custGeom>
                <a:avLst/>
                <a:ah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2338" name="Google Shape;1438;p288"/>
              <p:cNvSpPr/>
              <p:nvPr/>
            </p:nvSpPr>
            <p:spPr>
              <a:xfrm>
                <a:off x="3418969" y="2200452"/>
                <a:ext cx="454949" cy="455309"/>
              </a:xfrm>
              <a:custGeom>
                <a:avLst/>
                <a:ah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2339" name="Google Shape;1439;p288"/>
              <p:cNvSpPr/>
              <p:nvPr/>
            </p:nvSpPr>
            <p:spPr>
              <a:xfrm>
                <a:off x="3417170" y="2801893"/>
                <a:ext cx="454949" cy="454949"/>
              </a:xfrm>
              <a:custGeom>
                <a:avLst/>
                <a:ah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2340" name="Google Shape;1440;p288"/>
              <p:cNvSpPr/>
              <p:nvPr/>
            </p:nvSpPr>
            <p:spPr>
              <a:xfrm>
                <a:off x="3767740" y="3286717"/>
                <a:ext cx="459988" cy="460348"/>
              </a:xfrm>
              <a:custGeom>
                <a:avLst/>
                <a:ah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2341" name="Google Shape;1441;p288"/>
              <p:cNvSpPr/>
              <p:nvPr/>
            </p:nvSpPr>
            <p:spPr>
              <a:xfrm>
                <a:off x="4366301" y="3500155"/>
                <a:ext cx="405639" cy="40564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2342" name="Google Shape;1442;p288"/>
              <p:cNvSpPr/>
              <p:nvPr/>
            </p:nvSpPr>
            <p:spPr>
              <a:xfrm>
                <a:off x="4911233" y="3288516"/>
                <a:ext cx="459988" cy="459988"/>
              </a:xfrm>
              <a:custGeom>
                <a:avLst/>
                <a:ah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2343" name="Google Shape;1443;p288"/>
              <p:cNvSpPr/>
              <p:nvPr/>
            </p:nvSpPr>
            <p:spPr>
              <a:xfrm>
                <a:off x="5268641" y="2805132"/>
                <a:ext cx="454949" cy="454229"/>
              </a:xfrm>
              <a:custGeom>
                <a:avLst/>
                <a:ah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2344" name="Google Shape;1444;p288"/>
              <p:cNvSpPr/>
              <p:nvPr/>
            </p:nvSpPr>
            <p:spPr>
              <a:xfrm>
                <a:off x="5269360" y="2202972"/>
                <a:ext cx="454949" cy="455309"/>
              </a:xfrm>
              <a:custGeom>
                <a:avLst/>
                <a:ah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2345" name="Google Shape;1445;p288"/>
              <p:cNvSpPr/>
              <p:nvPr/>
            </p:nvSpPr>
            <p:spPr>
              <a:xfrm>
                <a:off x="4913752" y="1713829"/>
                <a:ext cx="460348" cy="459628"/>
              </a:xfrm>
              <a:custGeom>
                <a:avLst/>
                <a:ah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2346" name="Google Shape;1446;p288"/>
              <p:cNvSpPr/>
              <p:nvPr/>
            </p:nvSpPr>
            <p:spPr>
              <a:xfrm>
                <a:off x="3910179" y="2033807"/>
                <a:ext cx="1323643" cy="1396880"/>
              </a:xfrm>
              <a:custGeom>
                <a:avLst/>
                <a:ah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algn="ctr" blurRad="812800" rotWithShape="0" sx="116000" sy="116000">
                  <a:srgbClr val="000000">
                    <a:alpha val="15686"/>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2347" name="Google Shape;1447;p288"/>
              <p:cNvSpPr/>
              <p:nvPr/>
            </p:nvSpPr>
            <p:spPr>
              <a:xfrm>
                <a:off x="4432491" y="2254751"/>
                <a:ext cx="270442" cy="53653"/>
              </a:xfrm>
              <a:custGeom>
                <a:avLst/>
                <a:ah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2348" name="Google Shape;1448;p288"/>
              <p:cNvSpPr/>
              <p:nvPr/>
            </p:nvSpPr>
            <p:spPr>
              <a:xfrm>
                <a:off x="4717797" y="2279886"/>
                <a:ext cx="228872" cy="178723"/>
              </a:xfrm>
              <a:custGeom>
                <a:avLst/>
                <a:ah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2349" name="Google Shape;1449;p288"/>
              <p:cNvSpPr/>
              <p:nvPr/>
            </p:nvSpPr>
            <p:spPr>
              <a:xfrm>
                <a:off x="4191056" y="2282423"/>
                <a:ext cx="228631" cy="181260"/>
              </a:xfrm>
              <a:custGeom>
                <a:avLst/>
                <a:ah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2350" name="Google Shape;1450;p288"/>
              <p:cNvSpPr/>
              <p:nvPr/>
            </p:nvSpPr>
            <p:spPr>
              <a:xfrm>
                <a:off x="4935550" y="2459939"/>
                <a:ext cx="113712" cy="256665"/>
              </a:xfrm>
              <a:custGeom>
                <a:avLst/>
                <a:ah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2351" name="Google Shape;1451;p288"/>
              <p:cNvSpPr/>
              <p:nvPr/>
            </p:nvSpPr>
            <p:spPr>
              <a:xfrm>
                <a:off x="4094739" y="2461992"/>
                <a:ext cx="109965" cy="261860"/>
              </a:xfrm>
              <a:custGeom>
                <a:avLst/>
                <a:ah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2352" name="Google Shape;1452;p288"/>
              <p:cNvSpPr/>
              <p:nvPr/>
            </p:nvSpPr>
            <p:spPr>
              <a:xfrm>
                <a:off x="4938447" y="2741738"/>
                <a:ext cx="110811" cy="258478"/>
              </a:xfrm>
              <a:custGeom>
                <a:avLst/>
                <a:ah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2353" name="Google Shape;1453;p288"/>
              <p:cNvSpPr/>
              <p:nvPr/>
            </p:nvSpPr>
            <p:spPr>
              <a:xfrm>
                <a:off x="4094742" y="2747174"/>
                <a:ext cx="113108" cy="259322"/>
              </a:xfrm>
              <a:custGeom>
                <a:avLst/>
                <a:ah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2354" name="Google Shape;1454;p288"/>
              <p:cNvSpPr/>
              <p:nvPr/>
            </p:nvSpPr>
            <p:spPr>
              <a:xfrm>
                <a:off x="4720940" y="3001909"/>
                <a:ext cx="227785" cy="179328"/>
              </a:xfrm>
              <a:custGeom>
                <a:avLst/>
                <a:ah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2355" name="Google Shape;1455;p288"/>
              <p:cNvSpPr/>
              <p:nvPr/>
            </p:nvSpPr>
            <p:spPr>
              <a:xfrm>
                <a:off x="4193596" y="3003842"/>
                <a:ext cx="231288" cy="179328"/>
              </a:xfrm>
              <a:custGeom>
                <a:avLst/>
                <a:ah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52356" name="Google Shape;1456;p288"/>
              <p:cNvSpPr/>
              <p:nvPr/>
            </p:nvSpPr>
            <p:spPr>
              <a:xfrm>
                <a:off x="4437686" y="3157542"/>
                <a:ext cx="269837" cy="52203"/>
              </a:xfrm>
              <a:custGeom>
                <a:avLst/>
                <a:ah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grpSp>
      </p:grpSp>
      <p:sp>
        <p:nvSpPr>
          <p:cNvPr id="1052357" name="Google Shape;1457;p288"/>
          <p:cNvSpPr txBox="1">
            <a:spLocks noGrp="1"/>
          </p:cNvSpPr>
          <p:nvPr>
            <p:ph type="body" idx="1"/>
          </p:nvPr>
        </p:nvSpPr>
        <p:spPr>
          <a:xfrm>
            <a:off x="562709" y="121959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358" name="Google Shape;1458;p288"/>
          <p:cNvSpPr txBox="1">
            <a:spLocks noGrp="1"/>
          </p:cNvSpPr>
          <p:nvPr>
            <p:ph type="body" idx="2"/>
          </p:nvPr>
        </p:nvSpPr>
        <p:spPr>
          <a:xfrm>
            <a:off x="562709" y="193808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359" name="Google Shape;1459;p288"/>
          <p:cNvSpPr txBox="1">
            <a:spLocks noGrp="1"/>
          </p:cNvSpPr>
          <p:nvPr>
            <p:ph type="body" idx="3"/>
          </p:nvPr>
        </p:nvSpPr>
        <p:spPr>
          <a:xfrm>
            <a:off x="562709" y="337506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360" name="Google Shape;1460;p288"/>
          <p:cNvSpPr txBox="1">
            <a:spLocks noGrp="1"/>
          </p:cNvSpPr>
          <p:nvPr>
            <p:ph type="body" idx="4"/>
          </p:nvPr>
        </p:nvSpPr>
        <p:spPr>
          <a:xfrm>
            <a:off x="562709" y="409355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361" name="Google Shape;1461;p288"/>
          <p:cNvSpPr txBox="1">
            <a:spLocks noGrp="1"/>
          </p:cNvSpPr>
          <p:nvPr>
            <p:ph type="body" idx="5"/>
          </p:nvPr>
        </p:nvSpPr>
        <p:spPr>
          <a:xfrm>
            <a:off x="562709" y="265657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362" name="Google Shape;1462;p288"/>
          <p:cNvSpPr txBox="1">
            <a:spLocks noGrp="1"/>
          </p:cNvSpPr>
          <p:nvPr>
            <p:ph type="body" idx="6"/>
          </p:nvPr>
        </p:nvSpPr>
        <p:spPr>
          <a:xfrm>
            <a:off x="6420898" y="121959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363" name="Google Shape;1463;p288"/>
          <p:cNvSpPr txBox="1">
            <a:spLocks noGrp="1"/>
          </p:cNvSpPr>
          <p:nvPr>
            <p:ph type="body" idx="7"/>
          </p:nvPr>
        </p:nvSpPr>
        <p:spPr>
          <a:xfrm>
            <a:off x="6420898" y="193808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364" name="Google Shape;1464;p288"/>
          <p:cNvSpPr txBox="1">
            <a:spLocks noGrp="1"/>
          </p:cNvSpPr>
          <p:nvPr>
            <p:ph type="body" idx="8"/>
          </p:nvPr>
        </p:nvSpPr>
        <p:spPr>
          <a:xfrm>
            <a:off x="6420898" y="337506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365" name="Google Shape;1465;p288"/>
          <p:cNvSpPr txBox="1">
            <a:spLocks noGrp="1"/>
          </p:cNvSpPr>
          <p:nvPr>
            <p:ph type="body" idx="9"/>
          </p:nvPr>
        </p:nvSpPr>
        <p:spPr>
          <a:xfrm>
            <a:off x="6420898" y="409355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366" name="Google Shape;1466;p288"/>
          <p:cNvSpPr txBox="1">
            <a:spLocks noGrp="1"/>
          </p:cNvSpPr>
          <p:nvPr>
            <p:ph type="body" idx="13"/>
          </p:nvPr>
        </p:nvSpPr>
        <p:spPr>
          <a:xfrm>
            <a:off x="6420898" y="265657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760" name="Shape 1467"/>
        <p:cNvGrpSpPr/>
        <p:nvPr/>
      </p:nvGrpSpPr>
      <p:grpSpPr>
        <a:xfrm>
          <a:off x="0" y="0"/>
          <a:ext cx="0" cy="0"/>
          <a:chOff x="0" y="0"/>
          <a:chExt cx="0" cy="0"/>
        </a:xfrm>
      </p:grpSpPr>
      <p:pic>
        <p:nvPicPr>
          <p:cNvPr id="2097726" name="Google Shape;1468;p28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2921" name="Google Shape;1469;p28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922" name="Google Shape;1470;p28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630" name="Shape 1471"/>
        <p:cNvGrpSpPr/>
        <p:nvPr/>
      </p:nvGrpSpPr>
      <p:grpSpPr>
        <a:xfrm>
          <a:off x="0" y="0"/>
          <a:ext cx="0" cy="0"/>
          <a:chOff x="0" y="0"/>
          <a:chExt cx="0" cy="0"/>
        </a:xfrm>
      </p:grpSpPr>
      <p:sp>
        <p:nvSpPr>
          <p:cNvPr id="1052468" name="Google Shape;1472;p290" descr="Background pattern  Description automatically generated"/>
          <p:cNvSpPr/>
          <p:nvPr/>
        </p:nvSpPr>
        <p:spPr>
          <a:xfrm>
            <a:off x="0" y="0"/>
            <a:ext cx="9144001" cy="5143500"/>
          </a:xfrm>
          <a:prstGeom prst="rect"/>
          <a:solidFill>
            <a:srgbClr val="FFFFFF"/>
          </a:solidFill>
          <a:ln>
            <a:noFill/>
          </a:ln>
        </p:spPr>
      </p:sp>
      <p:pic>
        <p:nvPicPr>
          <p:cNvPr id="2097655" name="Google Shape;1473;p29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1631" name="Google Shape;1474;p290"/>
          <p:cNvGrpSpPr/>
          <p:nvPr/>
        </p:nvGrpSpPr>
        <p:grpSpPr>
          <a:xfrm>
            <a:off x="2263140" y="1653932"/>
            <a:ext cx="4747260" cy="916900"/>
            <a:chOff x="2263140" y="1779657"/>
            <a:chExt cx="4747260" cy="916900"/>
          </a:xfrm>
        </p:grpSpPr>
        <p:cxnSp>
          <p:nvCxnSpPr>
            <p:cNvPr id="3146217" name="Google Shape;1475;p290"/>
            <p:cNvCxnSpPr>
              <a:cxnSpLocks/>
            </p:cNvCxnSpPr>
            <p:nvPr/>
          </p:nvCxnSpPr>
          <p:spPr>
            <a:xfrm>
              <a:off x="2263140" y="2042160"/>
              <a:ext cx="4747260" cy="0"/>
            </a:xfrm>
            <a:prstGeom prst="straightConnector1"/>
            <a:noFill/>
            <a:ln w="19050" cap="flat" cmpd="sng">
              <a:solidFill>
                <a:schemeClr val="lt2"/>
              </a:solidFill>
              <a:prstDash val="solid"/>
              <a:round/>
              <a:headEnd type="none" w="sm" len="sm"/>
              <a:tailEnd type="none" w="sm" len="sm"/>
            </a:ln>
          </p:spPr>
        </p:cxnSp>
        <p:sp>
          <p:nvSpPr>
            <p:cNvPr id="1052469" name="Google Shape;1476;p290"/>
            <p:cNvSpPr txBox="1"/>
            <p:nvPr/>
          </p:nvSpPr>
          <p:spPr>
            <a:xfrm>
              <a:off x="4385310" y="1779657"/>
              <a:ext cx="502920" cy="916900"/>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4800" i="1" lang="en-US" strike="noStrike" u="none">
                  <a:solidFill>
                    <a:schemeClr val="lt2"/>
                  </a:solidFill>
                  <a:latin typeface="Public Sans"/>
                  <a:ea typeface="Public Sans"/>
                  <a:cs typeface="Public Sans"/>
                  <a:sym typeface="Public Sans"/>
                </a:rPr>
                <a:t>“</a:t>
              </a:r>
              <a:endParaRPr b="0" cap="none" sz="4800" i="0" strike="noStrike" u="none">
                <a:solidFill>
                  <a:schemeClr val="lt2"/>
                </a:solidFill>
                <a:latin typeface="Public Sans"/>
                <a:ea typeface="Public Sans"/>
                <a:cs typeface="Public Sans"/>
                <a:sym typeface="Public Sans"/>
              </a:endParaRPr>
            </a:p>
          </p:txBody>
        </p:sp>
      </p:grpSp>
      <p:sp>
        <p:nvSpPr>
          <p:cNvPr id="1052470" name="Google Shape;1477;p290"/>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643" name="Shape 1478"/>
        <p:cNvGrpSpPr/>
        <p:nvPr/>
      </p:nvGrpSpPr>
      <p:grpSpPr>
        <a:xfrm>
          <a:off x="0" y="0"/>
          <a:ext cx="0" cy="0"/>
          <a:chOff x="0" y="0"/>
          <a:chExt cx="0" cy="0"/>
        </a:xfrm>
      </p:grpSpPr>
      <p:sp>
        <p:nvSpPr>
          <p:cNvPr id="1052520" name="Google Shape;1479;p291" descr="Background pattern  Description automatically generated"/>
          <p:cNvSpPr/>
          <p:nvPr/>
        </p:nvSpPr>
        <p:spPr>
          <a:xfrm>
            <a:off x="0" y="0"/>
            <a:ext cx="9144001" cy="5143500"/>
          </a:xfrm>
          <a:prstGeom prst="rect"/>
          <a:solidFill>
            <a:srgbClr val="FFFFFF"/>
          </a:solidFill>
          <a:ln>
            <a:noFill/>
          </a:ln>
        </p:spPr>
      </p:sp>
      <p:pic>
        <p:nvPicPr>
          <p:cNvPr id="2097658" name="Google Shape;1480;p29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1644" name="Google Shape;1481;p291"/>
          <p:cNvGrpSpPr/>
          <p:nvPr/>
        </p:nvGrpSpPr>
        <p:grpSpPr>
          <a:xfrm>
            <a:off x="2263140" y="1653932"/>
            <a:ext cx="4747260" cy="916900"/>
            <a:chOff x="2263140" y="1779657"/>
            <a:chExt cx="4747260" cy="916900"/>
          </a:xfrm>
        </p:grpSpPr>
        <p:cxnSp>
          <p:nvCxnSpPr>
            <p:cNvPr id="3146222" name="Google Shape;1482;p291"/>
            <p:cNvCxnSpPr>
              <a:cxnSpLocks/>
            </p:cNvCxnSpPr>
            <p:nvPr/>
          </p:nvCxnSpPr>
          <p:spPr>
            <a:xfrm>
              <a:off x="2263140" y="2042160"/>
              <a:ext cx="4747260" cy="0"/>
            </a:xfrm>
            <a:prstGeom prst="straightConnector1"/>
            <a:noFill/>
            <a:ln w="19050" cap="flat" cmpd="sng">
              <a:solidFill>
                <a:srgbClr val="50AFE6"/>
              </a:solidFill>
              <a:prstDash val="solid"/>
              <a:round/>
              <a:headEnd type="none" w="sm" len="sm"/>
              <a:tailEnd type="none" w="sm" len="sm"/>
            </a:ln>
          </p:spPr>
        </p:cxnSp>
        <p:sp>
          <p:nvSpPr>
            <p:cNvPr id="1052521" name="Google Shape;1483;p291"/>
            <p:cNvSpPr txBox="1"/>
            <p:nvPr/>
          </p:nvSpPr>
          <p:spPr>
            <a:xfrm>
              <a:off x="4385310" y="1779657"/>
              <a:ext cx="502920" cy="916900"/>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4800" i="1" lang="en-US" strike="noStrike" u="none">
                  <a:solidFill>
                    <a:srgbClr val="50AFE6"/>
                  </a:solidFill>
                  <a:latin typeface="Public Sans"/>
                  <a:ea typeface="Public Sans"/>
                  <a:cs typeface="Public Sans"/>
                  <a:sym typeface="Public Sans"/>
                </a:rPr>
                <a:t>“</a:t>
              </a:r>
              <a:endParaRPr b="0" cap="none" sz="4800" i="0" strike="noStrike" u="none">
                <a:solidFill>
                  <a:srgbClr val="50AFE6"/>
                </a:solidFill>
                <a:latin typeface="Public Sans"/>
                <a:ea typeface="Public Sans"/>
                <a:cs typeface="Public Sans"/>
                <a:sym typeface="Public Sans"/>
              </a:endParaRPr>
            </a:p>
          </p:txBody>
        </p:sp>
      </p:grpSp>
      <p:sp>
        <p:nvSpPr>
          <p:cNvPr id="1052522" name="Google Shape;1484;p291"/>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803" name="Shape 1485"/>
        <p:cNvGrpSpPr/>
        <p:nvPr/>
      </p:nvGrpSpPr>
      <p:grpSpPr>
        <a:xfrm>
          <a:off x="0" y="0"/>
          <a:ext cx="0" cy="0"/>
          <a:chOff x="0" y="0"/>
          <a:chExt cx="0" cy="0"/>
        </a:xfrm>
      </p:grpSpPr>
      <p:sp>
        <p:nvSpPr>
          <p:cNvPr id="1053082" name="Google Shape;1486;p292" descr="Background pattern  Description automatically generated"/>
          <p:cNvSpPr/>
          <p:nvPr/>
        </p:nvSpPr>
        <p:spPr>
          <a:xfrm>
            <a:off x="0" y="0"/>
            <a:ext cx="9144001" cy="5143500"/>
          </a:xfrm>
          <a:prstGeom prst="rect"/>
          <a:solidFill>
            <a:srgbClr val="FFFFFF"/>
          </a:solidFill>
          <a:ln>
            <a:noFill/>
          </a:ln>
        </p:spPr>
      </p:sp>
      <p:pic>
        <p:nvPicPr>
          <p:cNvPr id="2097747" name="Google Shape;1487;p29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1804" name="Google Shape;1488;p292"/>
          <p:cNvGrpSpPr/>
          <p:nvPr/>
        </p:nvGrpSpPr>
        <p:grpSpPr>
          <a:xfrm>
            <a:off x="2263140" y="1653932"/>
            <a:ext cx="4747260" cy="916900"/>
            <a:chOff x="2263140" y="1779657"/>
            <a:chExt cx="4747260" cy="916900"/>
          </a:xfrm>
        </p:grpSpPr>
        <p:cxnSp>
          <p:nvCxnSpPr>
            <p:cNvPr id="3146292" name="Google Shape;1489;p292"/>
            <p:cNvCxnSpPr>
              <a:cxnSpLocks/>
            </p:cNvCxnSpPr>
            <p:nvPr/>
          </p:nvCxnSpPr>
          <p:spPr>
            <a:xfrm>
              <a:off x="2263140" y="2042160"/>
              <a:ext cx="4747260" cy="0"/>
            </a:xfrm>
            <a:prstGeom prst="straightConnector1"/>
            <a:noFill/>
            <a:ln w="19050" cap="flat" cmpd="sng">
              <a:solidFill>
                <a:schemeClr val="accent2"/>
              </a:solidFill>
              <a:prstDash val="solid"/>
              <a:round/>
              <a:headEnd type="none" w="sm" len="sm"/>
              <a:tailEnd type="none" w="sm" len="sm"/>
            </a:ln>
          </p:spPr>
        </p:cxnSp>
        <p:sp>
          <p:nvSpPr>
            <p:cNvPr id="1053083" name="Google Shape;1490;p292"/>
            <p:cNvSpPr txBox="1"/>
            <p:nvPr/>
          </p:nvSpPr>
          <p:spPr>
            <a:xfrm>
              <a:off x="4385310" y="1779657"/>
              <a:ext cx="502920" cy="916900"/>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dirty="0" sz="4800" i="1" lang="en-US" strike="noStrike" u="none">
                  <a:solidFill>
                    <a:schemeClr val="accent2"/>
                  </a:solidFill>
                  <a:latin typeface="Public Sans"/>
                  <a:ea typeface="Public Sans"/>
                  <a:cs typeface="Public Sans"/>
                  <a:sym typeface="Public Sans"/>
                </a:rPr>
                <a:t>“</a:t>
              </a:r>
              <a:endParaRPr b="0" cap="none" sz="4800" i="0" strike="noStrike" u="none">
                <a:solidFill>
                  <a:schemeClr val="accent2"/>
                </a:solidFill>
                <a:latin typeface="Public Sans"/>
                <a:ea typeface="Public Sans"/>
                <a:cs typeface="Public Sans"/>
                <a:sym typeface="Public Sans"/>
              </a:endParaRPr>
            </a:p>
          </p:txBody>
        </p:sp>
      </p:grpSp>
      <p:sp>
        <p:nvSpPr>
          <p:cNvPr id="1053084" name="Google Shape;1491;p292"/>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accent3"/>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682" name="Shape 1492"/>
        <p:cNvGrpSpPr/>
        <p:nvPr/>
      </p:nvGrpSpPr>
      <p:grpSpPr>
        <a:xfrm>
          <a:off x="0" y="0"/>
          <a:ext cx="0" cy="0"/>
          <a:chOff x="0" y="0"/>
          <a:chExt cx="0" cy="0"/>
        </a:xfrm>
      </p:grpSpPr>
      <p:sp>
        <p:nvSpPr>
          <p:cNvPr id="1052668" name="Google Shape;1493;p293" descr="Background pattern  Description automatically generated"/>
          <p:cNvSpPr/>
          <p:nvPr/>
        </p:nvSpPr>
        <p:spPr>
          <a:xfrm>
            <a:off x="0" y="0"/>
            <a:ext cx="9144001" cy="5143500"/>
          </a:xfrm>
          <a:prstGeom prst="rect"/>
          <a:solidFill>
            <a:srgbClr val="FFFFFF"/>
          </a:solidFill>
          <a:ln>
            <a:noFill/>
          </a:ln>
        </p:spPr>
      </p:sp>
      <p:pic>
        <p:nvPicPr>
          <p:cNvPr id="2097687" name="Google Shape;1494;p29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1683" name="Google Shape;1495;p293"/>
          <p:cNvGrpSpPr/>
          <p:nvPr/>
        </p:nvGrpSpPr>
        <p:grpSpPr>
          <a:xfrm>
            <a:off x="1403060" y="1183590"/>
            <a:ext cx="6337881" cy="1755100"/>
            <a:chOff x="1492092" y="1002130"/>
            <a:chExt cx="6337881" cy="1755100"/>
          </a:xfrm>
        </p:grpSpPr>
        <p:cxnSp>
          <p:nvCxnSpPr>
            <p:cNvPr id="3146242" name="Google Shape;1496;p293"/>
            <p:cNvCxnSpPr>
              <a:cxnSpLocks/>
            </p:cNvCxnSpPr>
            <p:nvPr/>
          </p:nvCxnSpPr>
          <p:spPr>
            <a:xfrm>
              <a:off x="1492092" y="1449493"/>
              <a:ext cx="6337881" cy="0"/>
            </a:xfrm>
            <a:prstGeom prst="straightConnector1"/>
            <a:noFill/>
            <a:ln w="12700" cap="flat" cmpd="sng">
              <a:solidFill>
                <a:srgbClr val="D8D8D8"/>
              </a:solidFill>
              <a:prstDash val="solid"/>
              <a:round/>
              <a:headEnd type="none" w="sm" len="sm"/>
              <a:tailEnd type="none" w="sm" len="sm"/>
            </a:ln>
          </p:spPr>
        </p:cxnSp>
        <p:sp>
          <p:nvSpPr>
            <p:cNvPr id="1052669" name="Google Shape;1497;p293"/>
            <p:cNvSpPr txBox="1"/>
            <p:nvPr/>
          </p:nvSpPr>
          <p:spPr>
            <a:xfrm>
              <a:off x="4302597" y="1002130"/>
              <a:ext cx="716871" cy="1755100"/>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2200"/>
                <a:buFont typeface="Arial"/>
                <a:buNone/>
              </a:pPr>
              <a:r>
                <a:rPr b="0" cap="none" dirty="0" sz="9600" i="0" lang="en-US" strike="noStrike" u="none">
                  <a:solidFill>
                    <a:schemeClr val="accent4"/>
                  </a:solidFill>
                  <a:latin typeface="Public Sans"/>
                  <a:ea typeface="Public Sans"/>
                  <a:cs typeface="Public Sans"/>
                  <a:sym typeface="Public Sans"/>
                </a:rPr>
                <a:t>“</a:t>
              </a:r>
              <a:endParaRPr b="0" cap="none" sz="9600" i="0" strike="noStrike" u="none">
                <a:solidFill>
                  <a:schemeClr val="accent4"/>
                </a:solidFill>
                <a:latin typeface="Public Sans"/>
                <a:ea typeface="Public Sans"/>
                <a:cs typeface="Public Sans"/>
                <a:sym typeface="Public Sans"/>
              </a:endParaRPr>
            </a:p>
          </p:txBody>
        </p:sp>
      </p:grpSp>
      <p:grpSp>
        <p:nvGrpSpPr>
          <p:cNvPr id="1684" name="Google Shape;1498;p293"/>
          <p:cNvGrpSpPr/>
          <p:nvPr/>
        </p:nvGrpSpPr>
        <p:grpSpPr>
          <a:xfrm>
            <a:off x="1492092" y="3662045"/>
            <a:ext cx="6159817" cy="71120"/>
            <a:chOff x="2145983" y="2931954"/>
            <a:chExt cx="6159817" cy="71120"/>
          </a:xfrm>
        </p:grpSpPr>
        <p:sp>
          <p:nvSpPr>
            <p:cNvPr id="1052670"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671"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52672" name="Google Shape;1501;p293"/>
          <p:cNvSpPr txBox="1">
            <a:spLocks noGrp="1"/>
          </p:cNvSpPr>
          <p:nvPr>
            <p:ph type="body" idx="1"/>
          </p:nvPr>
        </p:nvSpPr>
        <p:spPr>
          <a:xfrm>
            <a:off x="571500" y="2030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986" name="Shape 388"/>
        <p:cNvGrpSpPr/>
        <p:nvPr/>
      </p:nvGrpSpPr>
      <p:grpSpPr>
        <a:xfrm>
          <a:off x="0" y="0"/>
          <a:ext cx="0" cy="0"/>
          <a:chOff x="0" y="0"/>
          <a:chExt cx="0" cy="0"/>
        </a:xfrm>
      </p:grpSpPr>
      <p:pic>
        <p:nvPicPr>
          <p:cNvPr id="2097386" name="Google Shape;389;p255"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50292" name="Google Shape;390;p255"/>
          <p:cNvSpPr/>
          <p:nvPr/>
        </p:nvSpPr>
        <p:spPr>
          <a:xfrm>
            <a:off x="0" y="2091264"/>
            <a:ext cx="9144000" cy="219793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cxnSp>
        <p:nvCxnSpPr>
          <p:cNvPr id="3145935" name="Google Shape;391;p255"/>
          <p:cNvCxnSpPr>
            <a:cxnSpLocks/>
          </p:cNvCxnSpPr>
          <p:nvPr/>
        </p:nvCxnSpPr>
        <p:spPr>
          <a:xfrm>
            <a:off x="0" y="2098885"/>
            <a:ext cx="9144000" cy="0"/>
          </a:xfrm>
          <a:prstGeom prst="straightConnector1"/>
          <a:noFill/>
          <a:ln w="28575" cap="flat" cmpd="sng">
            <a:solidFill>
              <a:srgbClr val="8AC8EE"/>
            </a:solidFill>
            <a:prstDash val="solid"/>
            <a:round/>
            <a:headEnd type="none" w="sm" len="sm"/>
            <a:tailEnd type="none" w="sm" len="sm"/>
          </a:ln>
        </p:spPr>
      </p:cxnSp>
      <p:sp>
        <p:nvSpPr>
          <p:cNvPr id="1050293"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50294" name="Google Shape;393;p255"/>
          <p:cNvSpPr txBox="1"/>
          <p:nvPr>
            <p:ph type="body" idx="1"/>
          </p:nvPr>
        </p:nvSpPr>
        <p:spPr>
          <a:xfrm>
            <a:off x="374566"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295"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50296" name="Google Shape;395;p255"/>
          <p:cNvSpPr txBox="1"/>
          <p:nvPr>
            <p:ph type="body" idx="2"/>
          </p:nvPr>
        </p:nvSpPr>
        <p:spPr>
          <a:xfrm>
            <a:off x="3381178"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297"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50298" name="Google Shape;397;p255"/>
          <p:cNvSpPr txBox="1"/>
          <p:nvPr>
            <p:ph type="body" idx="3"/>
          </p:nvPr>
        </p:nvSpPr>
        <p:spPr>
          <a:xfrm>
            <a:off x="6387789"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299" name="Google Shape;398;p255"/>
          <p:cNvSpPr/>
          <p:nvPr>
            <p:ph type="pic" idx="4"/>
          </p:nvPr>
        </p:nvSpPr>
        <p:spPr>
          <a:xfrm>
            <a:off x="1324089" y="1830915"/>
            <a:ext cx="482600" cy="482600"/>
          </a:xfrm>
          <a:prstGeom prst="rect"/>
          <a:noFill/>
          <a:ln>
            <a:noFill/>
          </a:ln>
        </p:spPr>
      </p:sp>
      <p:sp>
        <p:nvSpPr>
          <p:cNvPr id="1050300" name="Google Shape;399;p255"/>
          <p:cNvSpPr/>
          <p:nvPr>
            <p:ph type="pic" idx="5"/>
          </p:nvPr>
        </p:nvSpPr>
        <p:spPr>
          <a:xfrm>
            <a:off x="4330701" y="1830915"/>
            <a:ext cx="482600" cy="482600"/>
          </a:xfrm>
          <a:prstGeom prst="rect"/>
          <a:noFill/>
          <a:ln>
            <a:noFill/>
          </a:ln>
        </p:spPr>
      </p:sp>
      <p:sp>
        <p:nvSpPr>
          <p:cNvPr id="1050301" name="Google Shape;400;p255"/>
          <p:cNvSpPr/>
          <p:nvPr>
            <p:ph type="pic" idx="6"/>
          </p:nvPr>
        </p:nvSpPr>
        <p:spPr>
          <a:xfrm>
            <a:off x="7337312" y="1830915"/>
            <a:ext cx="482600" cy="482600"/>
          </a:xfrm>
          <a:prstGeom prst="rect"/>
          <a:noFill/>
          <a:ln>
            <a:noFill/>
          </a:ln>
        </p:spPr>
      </p:sp>
      <p:sp>
        <p:nvSpPr>
          <p:cNvPr id="1050302" name="Google Shape;401;p255"/>
          <p:cNvSpPr txBox="1"/>
          <p:nvPr>
            <p:ph type="body" idx="7"/>
          </p:nvPr>
        </p:nvSpPr>
        <p:spPr>
          <a:xfrm>
            <a:off x="374566"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303" name="Google Shape;402;p255"/>
          <p:cNvSpPr txBox="1"/>
          <p:nvPr>
            <p:ph type="body" idx="8"/>
          </p:nvPr>
        </p:nvSpPr>
        <p:spPr>
          <a:xfrm>
            <a:off x="3381178"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304" name="Google Shape;403;p255"/>
          <p:cNvSpPr txBox="1"/>
          <p:nvPr>
            <p:ph type="body" idx="9"/>
          </p:nvPr>
        </p:nvSpPr>
        <p:spPr>
          <a:xfrm>
            <a:off x="6387789"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305" name="Google Shape;404;p255"/>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306" name="Google Shape;405;p25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552" name="Shape 1502"/>
        <p:cNvGrpSpPr/>
        <p:nvPr/>
      </p:nvGrpSpPr>
      <p:grpSpPr>
        <a:xfrm>
          <a:off x="0" y="0"/>
          <a:ext cx="0" cy="0"/>
          <a:chOff x="0" y="0"/>
          <a:chExt cx="0" cy="0"/>
        </a:xfrm>
      </p:grpSpPr>
      <p:grpSp>
        <p:nvGrpSpPr>
          <p:cNvPr id="1553" name="Google Shape;1503;p294"/>
          <p:cNvGrpSpPr/>
          <p:nvPr/>
        </p:nvGrpSpPr>
        <p:grpSpPr>
          <a:xfrm>
            <a:off x="444" y="0"/>
            <a:ext cx="9143556" cy="5143500"/>
            <a:chOff x="444" y="317809"/>
            <a:chExt cx="9143556" cy="5143500"/>
          </a:xfrm>
        </p:grpSpPr>
        <p:pic>
          <p:nvPicPr>
            <p:cNvPr id="2097622" name="Google Shape;1504;p294"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623" name="Google Shape;1505;p294"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624" name="Google Shape;1506;p294"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1554" name="Google Shape;1507;p294"/>
          <p:cNvGrpSpPr/>
          <p:nvPr/>
        </p:nvGrpSpPr>
        <p:grpSpPr>
          <a:xfrm>
            <a:off x="904073" y="1547578"/>
            <a:ext cx="7494348" cy="2133815"/>
            <a:chOff x="822793" y="1506938"/>
            <a:chExt cx="7494348" cy="2133815"/>
          </a:xfrm>
        </p:grpSpPr>
        <p:sp>
          <p:nvSpPr>
            <p:cNvPr id="1052188" name="Google Shape;1508;p294"/>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1555" name="Google Shape;1509;p294"/>
            <p:cNvGrpSpPr/>
            <p:nvPr/>
          </p:nvGrpSpPr>
          <p:grpSpPr>
            <a:xfrm>
              <a:off x="822793" y="1506938"/>
              <a:ext cx="7391734" cy="1999241"/>
              <a:chOff x="1565910" y="1469735"/>
              <a:chExt cx="6079542" cy="2048377"/>
            </a:xfrm>
          </p:grpSpPr>
          <p:sp>
            <p:nvSpPr>
              <p:cNvPr id="1052189" name="Google Shape;1510;p294"/>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190" name="Google Shape;1511;p294"/>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52191" name="Google Shape;1512;p294"/>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779" name="Shape 1513"/>
        <p:cNvGrpSpPr/>
        <p:nvPr/>
      </p:nvGrpSpPr>
      <p:grpSpPr>
        <a:xfrm>
          <a:off x="0" y="0"/>
          <a:ext cx="0" cy="0"/>
          <a:chOff x="0" y="0"/>
          <a:chExt cx="0" cy="0"/>
        </a:xfrm>
      </p:grpSpPr>
      <p:grpSp>
        <p:nvGrpSpPr>
          <p:cNvPr id="1780" name="Google Shape;1514;p295"/>
          <p:cNvGrpSpPr/>
          <p:nvPr/>
        </p:nvGrpSpPr>
        <p:grpSpPr>
          <a:xfrm>
            <a:off x="444" y="0"/>
            <a:ext cx="9143556" cy="5143500"/>
            <a:chOff x="444" y="317809"/>
            <a:chExt cx="9143556" cy="5143500"/>
          </a:xfrm>
        </p:grpSpPr>
        <p:pic>
          <p:nvPicPr>
            <p:cNvPr id="2097729" name="Google Shape;1515;p295"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730" name="Google Shape;1516;p295"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731" name="Google Shape;1517;p295"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1781" name="Google Shape;1518;p295"/>
          <p:cNvGrpSpPr/>
          <p:nvPr/>
        </p:nvGrpSpPr>
        <p:grpSpPr>
          <a:xfrm>
            <a:off x="904073" y="1547578"/>
            <a:ext cx="7494348" cy="2133815"/>
            <a:chOff x="822793" y="1506938"/>
            <a:chExt cx="7494348" cy="2133815"/>
          </a:xfrm>
        </p:grpSpPr>
        <p:sp>
          <p:nvSpPr>
            <p:cNvPr id="1052987" name="Google Shape;1519;p295"/>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1782" name="Google Shape;1520;p295"/>
            <p:cNvGrpSpPr/>
            <p:nvPr/>
          </p:nvGrpSpPr>
          <p:grpSpPr>
            <a:xfrm>
              <a:off x="822793" y="1506938"/>
              <a:ext cx="7391734" cy="1999241"/>
              <a:chOff x="1565910" y="1469735"/>
              <a:chExt cx="6079542" cy="2048377"/>
            </a:xfrm>
          </p:grpSpPr>
          <p:sp>
            <p:nvSpPr>
              <p:cNvPr id="1052988" name="Google Shape;1521;p295"/>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989" name="Google Shape;1522;p295"/>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52990" name="Google Shape;1523;p295"/>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620" name="Shape 1524"/>
        <p:cNvGrpSpPr/>
        <p:nvPr/>
      </p:nvGrpSpPr>
      <p:grpSpPr>
        <a:xfrm>
          <a:off x="0" y="0"/>
          <a:ext cx="0" cy="0"/>
          <a:chOff x="0" y="0"/>
          <a:chExt cx="0" cy="0"/>
        </a:xfrm>
      </p:grpSpPr>
      <p:grpSp>
        <p:nvGrpSpPr>
          <p:cNvPr id="1621" name="Google Shape;1525;p296"/>
          <p:cNvGrpSpPr/>
          <p:nvPr/>
        </p:nvGrpSpPr>
        <p:grpSpPr>
          <a:xfrm>
            <a:off x="444" y="0"/>
            <a:ext cx="9143556" cy="5143500"/>
            <a:chOff x="444" y="317809"/>
            <a:chExt cx="9143556" cy="5143500"/>
          </a:xfrm>
        </p:grpSpPr>
        <p:pic>
          <p:nvPicPr>
            <p:cNvPr id="2097646" name="Google Shape;1526;p296"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647" name="Google Shape;1527;p296"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648" name="Google Shape;1528;p296"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1622" name="Google Shape;1529;p296"/>
          <p:cNvGrpSpPr/>
          <p:nvPr/>
        </p:nvGrpSpPr>
        <p:grpSpPr>
          <a:xfrm>
            <a:off x="904073" y="1547578"/>
            <a:ext cx="7494348" cy="2133815"/>
            <a:chOff x="822793" y="1506938"/>
            <a:chExt cx="7494348" cy="2133815"/>
          </a:xfrm>
        </p:grpSpPr>
        <p:sp>
          <p:nvSpPr>
            <p:cNvPr id="1052426" name="Google Shape;1530;p296"/>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1623" name="Google Shape;1531;p296"/>
            <p:cNvGrpSpPr/>
            <p:nvPr/>
          </p:nvGrpSpPr>
          <p:grpSpPr>
            <a:xfrm>
              <a:off x="822793" y="1506938"/>
              <a:ext cx="7391734" cy="1999241"/>
              <a:chOff x="1565910" y="1469735"/>
              <a:chExt cx="6079542" cy="2048377"/>
            </a:xfrm>
          </p:grpSpPr>
          <p:sp>
            <p:nvSpPr>
              <p:cNvPr id="1052427" name="Google Shape;1532;p296"/>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428" name="Google Shape;1533;p296"/>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52429" name="Google Shape;1534;p296"/>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664" name="Shape 1535"/>
        <p:cNvGrpSpPr/>
        <p:nvPr/>
      </p:nvGrpSpPr>
      <p:grpSpPr>
        <a:xfrm>
          <a:off x="0" y="0"/>
          <a:ext cx="0" cy="0"/>
          <a:chOff x="0" y="0"/>
          <a:chExt cx="0" cy="0"/>
        </a:xfrm>
      </p:grpSpPr>
      <p:grpSp>
        <p:nvGrpSpPr>
          <p:cNvPr id="1665" name="Google Shape;1536;p297"/>
          <p:cNvGrpSpPr/>
          <p:nvPr/>
        </p:nvGrpSpPr>
        <p:grpSpPr>
          <a:xfrm>
            <a:off x="444" y="0"/>
            <a:ext cx="9143556" cy="5143500"/>
            <a:chOff x="444" y="317809"/>
            <a:chExt cx="9143556" cy="5143500"/>
          </a:xfrm>
        </p:grpSpPr>
        <p:pic>
          <p:nvPicPr>
            <p:cNvPr id="2097675" name="Google Shape;1537;p297"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676" name="Google Shape;1538;p297"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677" name="Google Shape;1539;p297"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52578"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579"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580" name="Google Shape;1542;p297"/>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1666" name="Google Shape;1543;p297"/>
          <p:cNvGrpSpPr/>
          <p:nvPr/>
        </p:nvGrpSpPr>
        <p:grpSpPr>
          <a:xfrm>
            <a:off x="1985011" y="1602036"/>
            <a:ext cx="502919" cy="45719"/>
            <a:chOff x="1985011" y="1602036"/>
            <a:chExt cx="502919" cy="45719"/>
          </a:xfrm>
        </p:grpSpPr>
        <p:sp>
          <p:nvSpPr>
            <p:cNvPr id="1052581" name="Google Shape;1544;p297"/>
            <p:cNvSpPr/>
            <p:nvPr/>
          </p:nvSpPr>
          <p:spPr>
            <a:xfrm>
              <a:off x="19850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582" name="Google Shape;1545;p297"/>
            <p:cNvSpPr/>
            <p:nvPr/>
          </p:nvSpPr>
          <p:spPr>
            <a:xfrm>
              <a:off x="21374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583" name="Google Shape;1546;p297"/>
            <p:cNvSpPr/>
            <p:nvPr/>
          </p:nvSpPr>
          <p:spPr>
            <a:xfrm>
              <a:off x="22898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584" name="Google Shape;1547;p297"/>
            <p:cNvSpPr/>
            <p:nvPr/>
          </p:nvSpPr>
          <p:spPr>
            <a:xfrm>
              <a:off x="24422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667" name="Google Shape;1548;p297"/>
          <p:cNvGrpSpPr/>
          <p:nvPr/>
        </p:nvGrpSpPr>
        <p:grpSpPr>
          <a:xfrm>
            <a:off x="6656071" y="3518606"/>
            <a:ext cx="502919" cy="45719"/>
            <a:chOff x="6656071" y="3518606"/>
            <a:chExt cx="502919" cy="45719"/>
          </a:xfrm>
        </p:grpSpPr>
        <p:sp>
          <p:nvSpPr>
            <p:cNvPr id="1052585" name="Google Shape;1549;p297"/>
            <p:cNvSpPr/>
            <p:nvPr/>
          </p:nvSpPr>
          <p:spPr>
            <a:xfrm>
              <a:off x="66560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586" name="Google Shape;1550;p297"/>
            <p:cNvSpPr/>
            <p:nvPr/>
          </p:nvSpPr>
          <p:spPr>
            <a:xfrm>
              <a:off x="68084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587" name="Google Shape;1551;p297"/>
            <p:cNvSpPr/>
            <p:nvPr/>
          </p:nvSpPr>
          <p:spPr>
            <a:xfrm>
              <a:off x="69608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588" name="Google Shape;1552;p297"/>
            <p:cNvSpPr/>
            <p:nvPr/>
          </p:nvSpPr>
          <p:spPr>
            <a:xfrm>
              <a:off x="71132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52589" name="Google Shape;1553;p297"/>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799" name="Shape 1554"/>
        <p:cNvGrpSpPr/>
        <p:nvPr/>
      </p:nvGrpSpPr>
      <p:grpSpPr>
        <a:xfrm>
          <a:off x="0" y="0"/>
          <a:ext cx="0" cy="0"/>
          <a:chOff x="0" y="0"/>
          <a:chExt cx="0" cy="0"/>
        </a:xfrm>
      </p:grpSpPr>
      <p:grpSp>
        <p:nvGrpSpPr>
          <p:cNvPr id="1800" name="Google Shape;1555;p298"/>
          <p:cNvGrpSpPr/>
          <p:nvPr/>
        </p:nvGrpSpPr>
        <p:grpSpPr>
          <a:xfrm>
            <a:off x="444" y="0"/>
            <a:ext cx="9143556" cy="5143500"/>
            <a:chOff x="444" y="317809"/>
            <a:chExt cx="9143556" cy="5143500"/>
          </a:xfrm>
        </p:grpSpPr>
        <p:pic>
          <p:nvPicPr>
            <p:cNvPr id="2097744" name="Google Shape;1556;p298"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745" name="Google Shape;1557;p298"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746" name="Google Shape;1558;p298"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53070"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3071"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3072" name="Google Shape;1561;p298"/>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1801" name="Google Shape;1562;p298"/>
          <p:cNvGrpSpPr/>
          <p:nvPr/>
        </p:nvGrpSpPr>
        <p:grpSpPr>
          <a:xfrm>
            <a:off x="1985011" y="1602036"/>
            <a:ext cx="502919" cy="45719"/>
            <a:chOff x="1985011" y="1602036"/>
            <a:chExt cx="502919" cy="45719"/>
          </a:xfrm>
        </p:grpSpPr>
        <p:sp>
          <p:nvSpPr>
            <p:cNvPr id="1053073" name="Google Shape;1563;p298"/>
            <p:cNvSpPr/>
            <p:nvPr/>
          </p:nvSpPr>
          <p:spPr>
            <a:xfrm>
              <a:off x="19850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3074" name="Google Shape;1564;p298"/>
            <p:cNvSpPr/>
            <p:nvPr/>
          </p:nvSpPr>
          <p:spPr>
            <a:xfrm>
              <a:off x="21374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3075" name="Google Shape;1565;p298"/>
            <p:cNvSpPr/>
            <p:nvPr/>
          </p:nvSpPr>
          <p:spPr>
            <a:xfrm>
              <a:off x="22898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3076" name="Google Shape;1566;p298"/>
            <p:cNvSpPr/>
            <p:nvPr/>
          </p:nvSpPr>
          <p:spPr>
            <a:xfrm>
              <a:off x="24422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802" name="Google Shape;1567;p298"/>
          <p:cNvGrpSpPr/>
          <p:nvPr/>
        </p:nvGrpSpPr>
        <p:grpSpPr>
          <a:xfrm>
            <a:off x="6656071" y="3518606"/>
            <a:ext cx="502919" cy="45719"/>
            <a:chOff x="6656071" y="3518606"/>
            <a:chExt cx="502919" cy="45719"/>
          </a:xfrm>
        </p:grpSpPr>
        <p:sp>
          <p:nvSpPr>
            <p:cNvPr id="1053077" name="Google Shape;1568;p298"/>
            <p:cNvSpPr/>
            <p:nvPr/>
          </p:nvSpPr>
          <p:spPr>
            <a:xfrm>
              <a:off x="66560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3078" name="Google Shape;1569;p298"/>
            <p:cNvSpPr/>
            <p:nvPr/>
          </p:nvSpPr>
          <p:spPr>
            <a:xfrm>
              <a:off x="68084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3079" name="Google Shape;1570;p298"/>
            <p:cNvSpPr/>
            <p:nvPr/>
          </p:nvSpPr>
          <p:spPr>
            <a:xfrm>
              <a:off x="69608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3080" name="Google Shape;1571;p298"/>
            <p:cNvSpPr/>
            <p:nvPr/>
          </p:nvSpPr>
          <p:spPr>
            <a:xfrm>
              <a:off x="71132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53081" name="Google Shape;1572;p298"/>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700" name="Shape 1573"/>
        <p:cNvGrpSpPr/>
        <p:nvPr/>
      </p:nvGrpSpPr>
      <p:grpSpPr>
        <a:xfrm>
          <a:off x="0" y="0"/>
          <a:ext cx="0" cy="0"/>
          <a:chOff x="0" y="0"/>
          <a:chExt cx="0" cy="0"/>
        </a:xfrm>
      </p:grpSpPr>
      <p:grpSp>
        <p:nvGrpSpPr>
          <p:cNvPr id="1701" name="Google Shape;1574;p299"/>
          <p:cNvGrpSpPr/>
          <p:nvPr/>
        </p:nvGrpSpPr>
        <p:grpSpPr>
          <a:xfrm>
            <a:off x="444" y="0"/>
            <a:ext cx="9143556" cy="5143500"/>
            <a:chOff x="444" y="317809"/>
            <a:chExt cx="9143556" cy="5143500"/>
          </a:xfrm>
        </p:grpSpPr>
        <p:pic>
          <p:nvPicPr>
            <p:cNvPr id="2097700" name="Google Shape;1575;p2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701" name="Google Shape;1576;p2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702" name="Google Shape;1577;p29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52745"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746"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747" name="Google Shape;1580;p299"/>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1702" name="Google Shape;1581;p299"/>
          <p:cNvGrpSpPr/>
          <p:nvPr/>
        </p:nvGrpSpPr>
        <p:grpSpPr>
          <a:xfrm>
            <a:off x="1985011" y="1602036"/>
            <a:ext cx="502919" cy="45719"/>
            <a:chOff x="1985011" y="1602036"/>
            <a:chExt cx="502919" cy="45719"/>
          </a:xfrm>
        </p:grpSpPr>
        <p:sp>
          <p:nvSpPr>
            <p:cNvPr id="1052748" name="Google Shape;1582;p299"/>
            <p:cNvSpPr/>
            <p:nvPr/>
          </p:nvSpPr>
          <p:spPr>
            <a:xfrm>
              <a:off x="19850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749" name="Google Shape;1583;p299"/>
            <p:cNvSpPr/>
            <p:nvPr/>
          </p:nvSpPr>
          <p:spPr>
            <a:xfrm>
              <a:off x="21374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750" name="Google Shape;1584;p299"/>
            <p:cNvSpPr/>
            <p:nvPr/>
          </p:nvSpPr>
          <p:spPr>
            <a:xfrm>
              <a:off x="22898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751" name="Google Shape;1585;p299"/>
            <p:cNvSpPr/>
            <p:nvPr/>
          </p:nvSpPr>
          <p:spPr>
            <a:xfrm>
              <a:off x="24422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703" name="Google Shape;1586;p299"/>
          <p:cNvGrpSpPr/>
          <p:nvPr/>
        </p:nvGrpSpPr>
        <p:grpSpPr>
          <a:xfrm>
            <a:off x="6656071" y="3518606"/>
            <a:ext cx="502919" cy="45719"/>
            <a:chOff x="6656071" y="3518606"/>
            <a:chExt cx="502919" cy="45719"/>
          </a:xfrm>
        </p:grpSpPr>
        <p:sp>
          <p:nvSpPr>
            <p:cNvPr id="1052752" name="Google Shape;1587;p299"/>
            <p:cNvSpPr/>
            <p:nvPr/>
          </p:nvSpPr>
          <p:spPr>
            <a:xfrm>
              <a:off x="66560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753" name="Google Shape;1588;p299"/>
            <p:cNvSpPr/>
            <p:nvPr/>
          </p:nvSpPr>
          <p:spPr>
            <a:xfrm>
              <a:off x="68084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754" name="Google Shape;1589;p299"/>
            <p:cNvSpPr/>
            <p:nvPr/>
          </p:nvSpPr>
          <p:spPr>
            <a:xfrm>
              <a:off x="69608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52755" name="Google Shape;1590;p299"/>
            <p:cNvSpPr/>
            <p:nvPr/>
          </p:nvSpPr>
          <p:spPr>
            <a:xfrm>
              <a:off x="71132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52756" name="Google Shape;1591;p299"/>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794" name="Shape 1592"/>
        <p:cNvGrpSpPr/>
        <p:nvPr/>
      </p:nvGrpSpPr>
      <p:grpSpPr>
        <a:xfrm>
          <a:off x="0" y="0"/>
          <a:ext cx="0" cy="0"/>
          <a:chOff x="0" y="0"/>
          <a:chExt cx="0" cy="0"/>
        </a:xfrm>
      </p:grpSpPr>
      <p:sp>
        <p:nvSpPr>
          <p:cNvPr id="1053058" name="Google Shape;1593;p300" descr="Background pattern  Description automatically generated"/>
          <p:cNvSpPr/>
          <p:nvPr/>
        </p:nvSpPr>
        <p:spPr>
          <a:xfrm>
            <a:off x="0" y="0"/>
            <a:ext cx="9144001" cy="5143500"/>
          </a:xfrm>
          <a:prstGeom prst="rect"/>
          <a:solidFill>
            <a:srgbClr val="FFFFFF"/>
          </a:solidFill>
          <a:ln>
            <a:noFill/>
          </a:ln>
        </p:spPr>
      </p:sp>
      <p:pic>
        <p:nvPicPr>
          <p:cNvPr id="2097743" name="Google Shape;1594;p30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3059" name="Google Shape;1595;p300"/>
          <p:cNvSpPr/>
          <p:nvPr/>
        </p:nvSpPr>
        <p:spPr>
          <a:xfrm>
            <a:off x="1736279" y="1782808"/>
            <a:ext cx="1577884" cy="1577884"/>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dirty="0" sz="5400" i="0" lang="en-US" strike="noStrike" u="none">
                <a:solidFill>
                  <a:schemeClr val="lt1"/>
                </a:solidFill>
                <a:latin typeface="Public Sans"/>
                <a:ea typeface="Public Sans"/>
                <a:cs typeface="Public Sans"/>
                <a:sym typeface="Public Sans"/>
              </a:rPr>
              <a:t>?</a:t>
            </a:r>
          </a:p>
        </p:txBody>
      </p:sp>
      <p:sp>
        <p:nvSpPr>
          <p:cNvPr id="1053060" name="Google Shape;1596;p300"/>
          <p:cNvSpPr txBox="1">
            <a:spLocks noGrp="1"/>
          </p:cNvSpPr>
          <p:nvPr>
            <p:ph type="body" idx="1"/>
          </p:nvPr>
        </p:nvSpPr>
        <p:spPr>
          <a:xfrm>
            <a:off x="3470049" y="1800874"/>
            <a:ext cx="3789638" cy="616505"/>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061" name="Google Shape;1597;p300"/>
          <p:cNvSpPr txBox="1">
            <a:spLocks noGrp="1"/>
          </p:cNvSpPr>
          <p:nvPr>
            <p:ph type="body" idx="2"/>
          </p:nvPr>
        </p:nvSpPr>
        <p:spPr>
          <a:xfrm>
            <a:off x="3470049" y="2287467"/>
            <a:ext cx="3789638" cy="1091291"/>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660" name="Shape 1598"/>
        <p:cNvGrpSpPr/>
        <p:nvPr/>
      </p:nvGrpSpPr>
      <p:grpSpPr>
        <a:xfrm>
          <a:off x="0" y="0"/>
          <a:ext cx="0" cy="0"/>
          <a:chOff x="0" y="0"/>
          <a:chExt cx="0" cy="0"/>
        </a:xfrm>
      </p:grpSpPr>
      <p:sp>
        <p:nvSpPr>
          <p:cNvPr id="1052562" name="Google Shape;1599;p301"/>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52563" name="Google Shape;1600;p301"/>
          <p:cNvSpPr/>
          <p:nvPr/>
        </p:nvSpPr>
        <p:spPr>
          <a:xfrm>
            <a:off x="0" y="0"/>
            <a:ext cx="4113765" cy="116696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pic>
        <p:nvPicPr>
          <p:cNvPr id="2097672" name="Google Shape;1601;p301"/>
          <p:cNvPicPr preferRelativeResize="0">
            <a:picLocks/>
          </p:cNvPicPr>
          <p:nvPr/>
        </p:nvPicPr>
        <p:blipFill rotWithShape="1">
          <a:blip xmlns:r="http://schemas.openxmlformats.org/officeDocument/2006/relationships" r:embed="rId1">
            <a:alphaModFix/>
          </a:blip>
          <a:srcRect l="6268" r="24764"/>
          <a:stretch>
            <a:fillRect/>
          </a:stretch>
        </p:blipFill>
        <p:spPr>
          <a:xfrm>
            <a:off x="0" y="1166968"/>
            <a:ext cx="4113765" cy="3976529"/>
          </a:xfrm>
          <a:prstGeom prst="rect"/>
          <a:noFill/>
          <a:ln>
            <a:noFill/>
          </a:ln>
        </p:spPr>
      </p:pic>
      <p:pic>
        <p:nvPicPr>
          <p:cNvPr id="2097673" name="Google Shape;1602;p301"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1661" name="Google Shape;1603;p301"/>
          <p:cNvGrpSpPr/>
          <p:nvPr/>
        </p:nvGrpSpPr>
        <p:grpSpPr>
          <a:xfrm>
            <a:off x="724005" y="301093"/>
            <a:ext cx="2665754" cy="574000"/>
            <a:chOff x="5567543" y="349969"/>
            <a:chExt cx="2665754" cy="574000"/>
          </a:xfrm>
        </p:grpSpPr>
        <p:sp>
          <p:nvSpPr>
            <p:cNvPr id="1052564" name="Google Shape;1604;p301"/>
            <p:cNvSpPr txBox="1"/>
            <p:nvPr/>
          </p:nvSpPr>
          <p:spPr>
            <a:xfrm>
              <a:off x="5567543" y="349969"/>
              <a:ext cx="2665754" cy="57400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dirty="0" sz="2800" i="0" lang="en-US" strike="noStrike" u="none">
                  <a:solidFill>
                    <a:schemeClr val="lt1"/>
                  </a:solidFill>
                  <a:latin typeface="Public Sans"/>
                  <a:ea typeface="Public Sans"/>
                  <a:cs typeface="Public Sans"/>
                  <a:sym typeface="Public Sans"/>
                </a:rPr>
                <a:t>Think</a:t>
              </a:r>
            </a:p>
          </p:txBody>
        </p:sp>
        <p:cxnSp>
          <p:nvCxnSpPr>
            <p:cNvPr id="3146226" name="Google Shape;1605;p301"/>
            <p:cNvCxnSpPr>
              <a:cxnSpLocks/>
            </p:cNvCxnSpPr>
            <p:nvPr/>
          </p:nvCxnSpPr>
          <p:spPr>
            <a:xfrm>
              <a:off x="6426067" y="892309"/>
              <a:ext cx="948706" cy="0"/>
            </a:xfrm>
            <a:prstGeom prst="straightConnector1"/>
            <a:noFill/>
            <a:ln w="38100" cap="flat" cmpd="sng">
              <a:solidFill>
                <a:schemeClr val="lt1"/>
              </a:solidFill>
              <a:prstDash val="solid"/>
              <a:round/>
              <a:headEnd type="none" w="sm" len="sm"/>
              <a:tailEnd type="none" w="sm" len="sm"/>
            </a:ln>
          </p:spPr>
        </p:cxnSp>
      </p:grpSp>
      <p:sp>
        <p:nvSpPr>
          <p:cNvPr id="1052565" name="Google Shape;1606;p301"/>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757" name="Shape 1607"/>
        <p:cNvGrpSpPr/>
        <p:nvPr/>
      </p:nvGrpSpPr>
      <p:grpSpPr>
        <a:xfrm>
          <a:off x="0" y="0"/>
          <a:ext cx="0" cy="0"/>
          <a:chOff x="0" y="0"/>
          <a:chExt cx="0" cy="0"/>
        </a:xfrm>
      </p:grpSpPr>
      <p:sp>
        <p:nvSpPr>
          <p:cNvPr id="1052911" name="Google Shape;1608;p302"/>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52912" name="Google Shape;1609;p302"/>
          <p:cNvSpPr/>
          <p:nvPr/>
        </p:nvSpPr>
        <p:spPr>
          <a:xfrm>
            <a:off x="0" y="0"/>
            <a:ext cx="4113765" cy="116696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pic>
        <p:nvPicPr>
          <p:cNvPr id="2097723" name="Google Shape;1610;p302"/>
          <p:cNvPicPr preferRelativeResize="0">
            <a:picLocks/>
          </p:cNvPicPr>
          <p:nvPr/>
        </p:nvPicPr>
        <p:blipFill rotWithShape="1">
          <a:blip xmlns:r="http://schemas.openxmlformats.org/officeDocument/2006/relationships" r:embed="rId1">
            <a:alphaModFix/>
          </a:blip>
          <a:srcRect l="6268" r="24764"/>
          <a:stretch>
            <a:fillRect/>
          </a:stretch>
        </p:blipFill>
        <p:spPr>
          <a:xfrm>
            <a:off x="0" y="1166968"/>
            <a:ext cx="4113765" cy="3976529"/>
          </a:xfrm>
          <a:prstGeom prst="rect"/>
          <a:noFill/>
          <a:ln>
            <a:noFill/>
          </a:ln>
        </p:spPr>
      </p:pic>
      <p:sp>
        <p:nvSpPr>
          <p:cNvPr id="1052913" name="Google Shape;1611;p302"/>
          <p:cNvSpPr/>
          <p:nvPr/>
        </p:nvSpPr>
        <p:spPr>
          <a:xfrm>
            <a:off x="4113765" y="0"/>
            <a:ext cx="5030235"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2914" name="Google Shape;1612;p302" descr="Shape  Description automatically generated with low confidence"/>
          <p:cNvSpPr/>
          <p:nvPr/>
        </p:nvSpPr>
        <p:spPr>
          <a:xfrm>
            <a:off x="0" y="0"/>
            <a:ext cx="9144000" cy="5143500"/>
          </a:xfrm>
          <a:prstGeom prst="rect"/>
          <a:solidFill>
            <a:srgbClr val="FFFFFF"/>
          </a:solidFill>
          <a:ln>
            <a:noFill/>
          </a:ln>
        </p:spPr>
      </p:sp>
      <p:grpSp>
        <p:nvGrpSpPr>
          <p:cNvPr id="1758" name="Google Shape;1613;p302"/>
          <p:cNvGrpSpPr/>
          <p:nvPr/>
        </p:nvGrpSpPr>
        <p:grpSpPr>
          <a:xfrm>
            <a:off x="724005" y="301093"/>
            <a:ext cx="2665754" cy="574000"/>
            <a:chOff x="5567543" y="349969"/>
            <a:chExt cx="2665754" cy="574000"/>
          </a:xfrm>
        </p:grpSpPr>
        <p:sp>
          <p:nvSpPr>
            <p:cNvPr id="1052915" name="Google Shape;1614;p302"/>
            <p:cNvSpPr txBox="1"/>
            <p:nvPr/>
          </p:nvSpPr>
          <p:spPr>
            <a:xfrm>
              <a:off x="5567543" y="349969"/>
              <a:ext cx="2665754" cy="57400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dirty="0" sz="2800" i="0" lang="en-US" strike="noStrike" u="none">
                  <a:solidFill>
                    <a:schemeClr val="lt1"/>
                  </a:solidFill>
                  <a:latin typeface="Public Sans"/>
                  <a:ea typeface="Public Sans"/>
                  <a:cs typeface="Public Sans"/>
                  <a:sym typeface="Public Sans"/>
                </a:rPr>
                <a:t>Think</a:t>
              </a:r>
            </a:p>
          </p:txBody>
        </p:sp>
        <p:cxnSp>
          <p:nvCxnSpPr>
            <p:cNvPr id="3146278" name="Google Shape;1615;p302"/>
            <p:cNvCxnSpPr>
              <a:cxnSpLocks/>
            </p:cNvCxnSpPr>
            <p:nvPr/>
          </p:nvCxnSpPr>
          <p:spPr>
            <a:xfrm>
              <a:off x="6426067" y="892309"/>
              <a:ext cx="948706" cy="0"/>
            </a:xfrm>
            <a:prstGeom prst="straightConnector1"/>
            <a:noFill/>
            <a:ln w="38100" cap="flat" cmpd="sng">
              <a:solidFill>
                <a:schemeClr val="lt1"/>
              </a:solidFill>
              <a:prstDash val="solid"/>
              <a:round/>
              <a:headEnd type="none" w="sm" len="sm"/>
              <a:tailEnd type="none" w="sm" len="sm"/>
            </a:ln>
          </p:spPr>
        </p:cxnSp>
      </p:grpSp>
      <p:sp>
        <p:nvSpPr>
          <p:cNvPr id="1052916" name="Google Shape;1616;p302"/>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629" name="Shape 1617"/>
        <p:cNvGrpSpPr/>
        <p:nvPr/>
      </p:nvGrpSpPr>
      <p:grpSpPr>
        <a:xfrm>
          <a:off x="0" y="0"/>
          <a:ext cx="0" cy="0"/>
          <a:chOff x="0" y="0"/>
          <a:chExt cx="0" cy="0"/>
        </a:xfrm>
      </p:grpSpPr>
      <p:sp>
        <p:nvSpPr>
          <p:cNvPr id="1052463" name="Google Shape;1618;p303"/>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52464" name="Google Shape;1619;p303"/>
          <p:cNvSpPr/>
          <p:nvPr/>
        </p:nvSpPr>
        <p:spPr>
          <a:xfrm>
            <a:off x="0" y="0"/>
            <a:ext cx="4113765" cy="116696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pic>
        <p:nvPicPr>
          <p:cNvPr id="2097654" name="Google Shape;1620;p30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cxnSp>
        <p:nvCxnSpPr>
          <p:cNvPr id="3146216" name="Google Shape;1621;p303"/>
          <p:cNvCxnSpPr>
            <a:cxnSpLocks/>
          </p:cNvCxnSpPr>
          <p:nvPr/>
        </p:nvCxnSpPr>
        <p:spPr>
          <a:xfrm>
            <a:off x="1582529" y="843433"/>
            <a:ext cx="948706" cy="0"/>
          </a:xfrm>
          <a:prstGeom prst="straightConnector1"/>
          <a:noFill/>
          <a:ln w="38100" cap="flat" cmpd="sng">
            <a:solidFill>
              <a:schemeClr val="lt1"/>
            </a:solidFill>
            <a:prstDash val="solid"/>
            <a:round/>
            <a:headEnd type="none" w="sm" len="sm"/>
            <a:tailEnd type="none" w="sm" len="sm"/>
          </a:ln>
        </p:spPr>
      </p:cxnSp>
      <p:sp>
        <p:nvSpPr>
          <p:cNvPr id="1052465" name="Google Shape;1622;p303"/>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466" name="Google Shape;1623;p303"/>
          <p:cNvSpPr>
            <a:spLocks noGrp="1"/>
          </p:cNvSpPr>
          <p:nvPr>
            <p:ph type="pic" idx="2"/>
          </p:nvPr>
        </p:nvSpPr>
        <p:spPr>
          <a:xfrm>
            <a:off x="-1" y="1166963"/>
            <a:ext cx="4113765" cy="3976533"/>
          </a:xfrm>
          <a:prstGeom prst="rect"/>
          <a:noFill/>
          <a:ln>
            <a:noFill/>
          </a:ln>
        </p:spPr>
      </p:sp>
      <p:sp>
        <p:nvSpPr>
          <p:cNvPr id="1052467" name="Google Shape;1624;p303"/>
          <p:cNvSpPr txBox="1">
            <a:spLocks noGrp="1"/>
          </p:cNvSpPr>
          <p:nvPr>
            <p:ph type="body" idx="3"/>
          </p:nvPr>
        </p:nvSpPr>
        <p:spPr>
          <a:xfrm>
            <a:off x="350196"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182" name="Shape 406"/>
        <p:cNvGrpSpPr/>
        <p:nvPr/>
      </p:nvGrpSpPr>
      <p:grpSpPr>
        <a:xfrm>
          <a:off x="0" y="0"/>
          <a:ext cx="0" cy="0"/>
          <a:chOff x="0" y="0"/>
          <a:chExt cx="0" cy="0"/>
        </a:xfrm>
      </p:grpSpPr>
      <p:pic>
        <p:nvPicPr>
          <p:cNvPr id="2097467" name="Google Shape;407;p256"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50959" name="Google Shape;408;p256"/>
          <p:cNvSpPr/>
          <p:nvPr/>
        </p:nvSpPr>
        <p:spPr>
          <a:xfrm>
            <a:off x="0" y="2091264"/>
            <a:ext cx="9144000" cy="219793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cxnSp>
        <p:nvCxnSpPr>
          <p:cNvPr id="3146020" name="Google Shape;409;p256"/>
          <p:cNvCxnSpPr>
            <a:cxnSpLocks/>
          </p:cNvCxnSpPr>
          <p:nvPr/>
        </p:nvCxnSpPr>
        <p:spPr>
          <a:xfrm>
            <a:off x="0" y="2098885"/>
            <a:ext cx="9144000" cy="0"/>
          </a:xfrm>
          <a:prstGeom prst="straightConnector1"/>
          <a:noFill/>
          <a:ln w="28575" cap="flat" cmpd="sng">
            <a:solidFill>
              <a:schemeClr val="lt2"/>
            </a:solidFill>
            <a:prstDash val="solid"/>
            <a:round/>
            <a:headEnd type="none" w="sm" len="sm"/>
            <a:tailEnd type="none" w="sm" len="sm"/>
          </a:ln>
        </p:spPr>
      </p:cxnSp>
      <p:sp>
        <p:nvSpPr>
          <p:cNvPr id="105096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50961" name="Google Shape;411;p256"/>
          <p:cNvSpPr txBox="1"/>
          <p:nvPr>
            <p:ph type="body" idx="1"/>
          </p:nvPr>
        </p:nvSpPr>
        <p:spPr>
          <a:xfrm>
            <a:off x="374566"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96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50963" name="Google Shape;413;p256"/>
          <p:cNvSpPr txBox="1"/>
          <p:nvPr>
            <p:ph type="body" idx="2"/>
          </p:nvPr>
        </p:nvSpPr>
        <p:spPr>
          <a:xfrm>
            <a:off x="3381178"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96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50965" name="Google Shape;415;p256"/>
          <p:cNvSpPr txBox="1"/>
          <p:nvPr>
            <p:ph type="body" idx="3"/>
          </p:nvPr>
        </p:nvSpPr>
        <p:spPr>
          <a:xfrm>
            <a:off x="6387789"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966" name="Google Shape;416;p256"/>
          <p:cNvSpPr/>
          <p:nvPr>
            <p:ph type="pic" idx="4"/>
          </p:nvPr>
        </p:nvSpPr>
        <p:spPr>
          <a:xfrm>
            <a:off x="1324089" y="1830915"/>
            <a:ext cx="482600" cy="482600"/>
          </a:xfrm>
          <a:prstGeom prst="rect"/>
          <a:noFill/>
          <a:ln>
            <a:noFill/>
          </a:ln>
        </p:spPr>
      </p:sp>
      <p:sp>
        <p:nvSpPr>
          <p:cNvPr id="1050967" name="Google Shape;417;p256"/>
          <p:cNvSpPr/>
          <p:nvPr>
            <p:ph type="pic" idx="5"/>
          </p:nvPr>
        </p:nvSpPr>
        <p:spPr>
          <a:xfrm>
            <a:off x="4330701" y="1830915"/>
            <a:ext cx="482600" cy="482600"/>
          </a:xfrm>
          <a:prstGeom prst="rect"/>
          <a:noFill/>
          <a:ln>
            <a:noFill/>
          </a:ln>
        </p:spPr>
      </p:sp>
      <p:sp>
        <p:nvSpPr>
          <p:cNvPr id="1050968" name="Google Shape;418;p256"/>
          <p:cNvSpPr/>
          <p:nvPr>
            <p:ph type="pic" idx="6"/>
          </p:nvPr>
        </p:nvSpPr>
        <p:spPr>
          <a:xfrm>
            <a:off x="7337312" y="1830915"/>
            <a:ext cx="482600" cy="482600"/>
          </a:xfrm>
          <a:prstGeom prst="rect"/>
          <a:noFill/>
          <a:ln>
            <a:noFill/>
          </a:ln>
        </p:spPr>
      </p:sp>
      <p:sp>
        <p:nvSpPr>
          <p:cNvPr id="1050969" name="Google Shape;419;p256"/>
          <p:cNvSpPr txBox="1"/>
          <p:nvPr>
            <p:ph type="body" idx="7"/>
          </p:nvPr>
        </p:nvSpPr>
        <p:spPr>
          <a:xfrm>
            <a:off x="374566"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970" name="Google Shape;420;p256"/>
          <p:cNvSpPr txBox="1"/>
          <p:nvPr>
            <p:ph type="body" idx="8"/>
          </p:nvPr>
        </p:nvSpPr>
        <p:spPr>
          <a:xfrm>
            <a:off x="3381178"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971" name="Google Shape;421;p256"/>
          <p:cNvSpPr txBox="1"/>
          <p:nvPr>
            <p:ph type="body" idx="9"/>
          </p:nvPr>
        </p:nvSpPr>
        <p:spPr>
          <a:xfrm>
            <a:off x="6387789"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972" name="Google Shape;422;p256"/>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973" name="Google Shape;423;p25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858" name="Shape 1625"/>
        <p:cNvGrpSpPr/>
        <p:nvPr/>
      </p:nvGrpSpPr>
      <p:grpSpPr>
        <a:xfrm>
          <a:off x="0" y="0"/>
          <a:ext cx="0" cy="0"/>
          <a:chOff x="0" y="0"/>
          <a:chExt cx="0" cy="0"/>
        </a:xfrm>
      </p:grpSpPr>
      <p:sp>
        <p:nvSpPr>
          <p:cNvPr id="1053260" name="Google Shape;1626;p304"/>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53261" name="Google Shape;1627;p304"/>
          <p:cNvSpPr/>
          <p:nvPr/>
        </p:nvSpPr>
        <p:spPr>
          <a:xfrm>
            <a:off x="0" y="0"/>
            <a:ext cx="4113765" cy="116696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3262" name="Google Shape;1628;p304"/>
          <p:cNvSpPr/>
          <p:nvPr/>
        </p:nvSpPr>
        <p:spPr>
          <a:xfrm>
            <a:off x="4113765" y="0"/>
            <a:ext cx="5030235"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3263" name="Google Shape;1629;p304" descr="Shape  Description automatically generated with low confidence"/>
          <p:cNvSpPr/>
          <p:nvPr/>
        </p:nvSpPr>
        <p:spPr>
          <a:xfrm>
            <a:off x="0" y="0"/>
            <a:ext cx="9144000" cy="5143500"/>
          </a:xfrm>
          <a:prstGeom prst="rect"/>
          <a:solidFill>
            <a:srgbClr val="FFFFFF"/>
          </a:solidFill>
          <a:ln>
            <a:noFill/>
          </a:ln>
        </p:spPr>
      </p:sp>
      <p:sp>
        <p:nvSpPr>
          <p:cNvPr id="1053264" name="Google Shape;1630;p304"/>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265" name="Google Shape;1631;p304"/>
          <p:cNvSpPr>
            <a:spLocks noGrp="1"/>
          </p:cNvSpPr>
          <p:nvPr>
            <p:ph type="pic" idx="2"/>
          </p:nvPr>
        </p:nvSpPr>
        <p:spPr>
          <a:xfrm>
            <a:off x="-1" y="1166963"/>
            <a:ext cx="4113765" cy="3976533"/>
          </a:xfrm>
          <a:prstGeom prst="rect"/>
          <a:noFill/>
          <a:ln>
            <a:noFill/>
          </a:ln>
        </p:spPr>
      </p:sp>
      <p:cxnSp>
        <p:nvCxnSpPr>
          <p:cNvPr id="3146322" name="Google Shape;1632;p304"/>
          <p:cNvCxnSpPr>
            <a:cxnSpLocks/>
          </p:cNvCxnSpPr>
          <p:nvPr/>
        </p:nvCxnSpPr>
        <p:spPr>
          <a:xfrm>
            <a:off x="1582529" y="843433"/>
            <a:ext cx="948706" cy="0"/>
          </a:xfrm>
          <a:prstGeom prst="straightConnector1"/>
          <a:noFill/>
          <a:ln w="38100" cap="flat" cmpd="sng">
            <a:solidFill>
              <a:schemeClr val="lt1"/>
            </a:solidFill>
            <a:prstDash val="solid"/>
            <a:round/>
            <a:headEnd type="none" w="sm" len="sm"/>
            <a:tailEnd type="none" w="sm" len="sm"/>
          </a:ln>
        </p:spPr>
      </p:cxnSp>
      <p:sp>
        <p:nvSpPr>
          <p:cNvPr id="1053266" name="Google Shape;1633;p304"/>
          <p:cNvSpPr txBox="1">
            <a:spLocks noGrp="1"/>
          </p:cNvSpPr>
          <p:nvPr>
            <p:ph type="body" idx="3"/>
          </p:nvPr>
        </p:nvSpPr>
        <p:spPr>
          <a:xfrm>
            <a:off x="350196"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670" name="Shape 1634"/>
        <p:cNvGrpSpPr/>
        <p:nvPr/>
      </p:nvGrpSpPr>
      <p:grpSpPr>
        <a:xfrm>
          <a:off x="0" y="0"/>
          <a:ext cx="0" cy="0"/>
          <a:chOff x="0" y="0"/>
          <a:chExt cx="0" cy="0"/>
        </a:xfrm>
      </p:grpSpPr>
      <p:sp>
        <p:nvSpPr>
          <p:cNvPr id="1052608" name="Google Shape;1635;p305"/>
          <p:cNvSpPr/>
          <p:nvPr/>
        </p:nvSpPr>
        <p:spPr>
          <a:xfrm>
            <a:off x="0" y="0"/>
            <a:ext cx="9144000" cy="514349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2609" name="Google Shape;1636;p305" descr="Shape  Description automatically generated with low confidence"/>
          <p:cNvSpPr/>
          <p:nvPr/>
        </p:nvSpPr>
        <p:spPr>
          <a:xfrm>
            <a:off x="0" y="0"/>
            <a:ext cx="9144000" cy="5143500"/>
          </a:xfrm>
          <a:prstGeom prst="rect"/>
          <a:solidFill>
            <a:srgbClr val="FFFFFF"/>
          </a:solidFill>
          <a:ln>
            <a:noFill/>
          </a:ln>
        </p:spPr>
      </p:sp>
      <p:sp>
        <p:nvSpPr>
          <p:cNvPr id="1052610" name="Google Shape;1637;p305"/>
          <p:cNvSpPr txBox="1">
            <a:spLocks noGrp="1"/>
          </p:cNvSpPr>
          <p:nvPr>
            <p:ph type="body" idx="1"/>
          </p:nvPr>
        </p:nvSpPr>
        <p:spPr>
          <a:xfrm>
            <a:off x="4480014" y="1195113"/>
            <a:ext cx="4411738" cy="355555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611" name="Google Shape;1638;p305"/>
          <p:cNvSpPr>
            <a:spLocks noGrp="1"/>
          </p:cNvSpPr>
          <p:nvPr>
            <p:ph type="pic" idx="2"/>
          </p:nvPr>
        </p:nvSpPr>
        <p:spPr>
          <a:xfrm>
            <a:off x="-1" y="1166963"/>
            <a:ext cx="4113765" cy="3976533"/>
          </a:xfrm>
          <a:prstGeom prst="rect"/>
          <a:noFill/>
          <a:ln>
            <a:noFill/>
          </a:ln>
        </p:spPr>
      </p:sp>
      <p:cxnSp>
        <p:nvCxnSpPr>
          <p:cNvPr id="3146234" name="Google Shape;1639;p305"/>
          <p:cNvCxnSpPr>
            <a:cxnSpLocks/>
          </p:cNvCxnSpPr>
          <p:nvPr/>
        </p:nvCxnSpPr>
        <p:spPr>
          <a:xfrm>
            <a:off x="4097647" y="843433"/>
            <a:ext cx="948706" cy="0"/>
          </a:xfrm>
          <a:prstGeom prst="straightConnector1"/>
          <a:noFill/>
          <a:ln w="38100" cap="flat" cmpd="sng">
            <a:solidFill>
              <a:schemeClr val="lt1"/>
            </a:solidFill>
            <a:prstDash val="solid"/>
            <a:round/>
            <a:headEnd type="none" w="sm" len="sm"/>
            <a:tailEnd type="none" w="sm" len="sm"/>
          </a:ln>
        </p:spPr>
      </p:cxnSp>
      <p:sp>
        <p:nvSpPr>
          <p:cNvPr id="1052612" name="Google Shape;1640;p305"/>
          <p:cNvSpPr txBox="1">
            <a:spLocks noGrp="1"/>
          </p:cNvSpPr>
          <p:nvPr>
            <p:ph type="body" idx="3"/>
          </p:nvPr>
        </p:nvSpPr>
        <p:spPr>
          <a:xfrm>
            <a:off x="2865314"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806" name="Shape 1641"/>
        <p:cNvGrpSpPr/>
        <p:nvPr/>
      </p:nvGrpSpPr>
      <p:grpSpPr>
        <a:xfrm>
          <a:off x="0" y="0"/>
          <a:ext cx="0" cy="0"/>
          <a:chOff x="0" y="0"/>
          <a:chExt cx="0" cy="0"/>
        </a:xfrm>
      </p:grpSpPr>
      <p:sp>
        <p:nvSpPr>
          <p:cNvPr id="1053090" name="Google Shape;1642;p306"/>
          <p:cNvSpPr/>
          <p:nvPr/>
        </p:nvSpPr>
        <p:spPr>
          <a:xfrm>
            <a:off x="0" y="0"/>
            <a:ext cx="9144000" cy="5143497"/>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3091" name="Google Shape;1643;p306" descr="Shape  Description automatically generated with low confidence"/>
          <p:cNvSpPr/>
          <p:nvPr/>
        </p:nvSpPr>
        <p:spPr>
          <a:xfrm>
            <a:off x="0" y="0"/>
            <a:ext cx="9144000" cy="5143500"/>
          </a:xfrm>
          <a:prstGeom prst="rect"/>
          <a:solidFill>
            <a:srgbClr val="FFFFFF"/>
          </a:solidFill>
          <a:ln>
            <a:noFill/>
          </a:ln>
        </p:spPr>
      </p:sp>
      <p:sp>
        <p:nvSpPr>
          <p:cNvPr id="1053092" name="Google Shape;1644;p306"/>
          <p:cNvSpPr txBox="1">
            <a:spLocks noGrp="1"/>
          </p:cNvSpPr>
          <p:nvPr>
            <p:ph type="body" idx="1"/>
          </p:nvPr>
        </p:nvSpPr>
        <p:spPr>
          <a:xfrm>
            <a:off x="4480014" y="1195113"/>
            <a:ext cx="4411738" cy="355555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3093" name="Google Shape;1645;p306"/>
          <p:cNvSpPr>
            <a:spLocks noGrp="1"/>
          </p:cNvSpPr>
          <p:nvPr>
            <p:ph type="pic" idx="2"/>
          </p:nvPr>
        </p:nvSpPr>
        <p:spPr>
          <a:xfrm>
            <a:off x="-1" y="1166963"/>
            <a:ext cx="4113765" cy="3976533"/>
          </a:xfrm>
          <a:prstGeom prst="rect"/>
          <a:noFill/>
          <a:ln>
            <a:noFill/>
          </a:ln>
        </p:spPr>
      </p:sp>
      <p:cxnSp>
        <p:nvCxnSpPr>
          <p:cNvPr id="3146293" name="Google Shape;1646;p306"/>
          <p:cNvCxnSpPr>
            <a:cxnSpLocks/>
          </p:cNvCxnSpPr>
          <p:nvPr/>
        </p:nvCxnSpPr>
        <p:spPr>
          <a:xfrm>
            <a:off x="4097647" y="843433"/>
            <a:ext cx="948706" cy="0"/>
          </a:xfrm>
          <a:prstGeom prst="straightConnector1"/>
          <a:noFill/>
          <a:ln w="38100" cap="flat" cmpd="sng">
            <a:solidFill>
              <a:schemeClr val="lt1"/>
            </a:solidFill>
            <a:prstDash val="solid"/>
            <a:round/>
            <a:headEnd type="none" w="sm" len="sm"/>
            <a:tailEnd type="none" w="sm" len="sm"/>
          </a:ln>
        </p:spPr>
      </p:cxnSp>
      <p:sp>
        <p:nvSpPr>
          <p:cNvPr id="1053094" name="Google Shape;1647;p306"/>
          <p:cNvSpPr txBox="1">
            <a:spLocks noGrp="1"/>
          </p:cNvSpPr>
          <p:nvPr>
            <p:ph type="body" idx="3"/>
          </p:nvPr>
        </p:nvSpPr>
        <p:spPr>
          <a:xfrm>
            <a:off x="2865314"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652" name="Shape 1648"/>
        <p:cNvGrpSpPr/>
        <p:nvPr/>
      </p:nvGrpSpPr>
      <p:grpSpPr>
        <a:xfrm>
          <a:off x="0" y="0"/>
          <a:ext cx="0" cy="0"/>
          <a:chOff x="0" y="0"/>
          <a:chExt cx="0" cy="0"/>
        </a:xfrm>
      </p:grpSpPr>
      <p:pic>
        <p:nvPicPr>
          <p:cNvPr id="2097666" name="Google Shape;1649;p30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2535" name="Google Shape;1650;p307"/>
          <p:cNvSpPr/>
          <p:nvPr/>
        </p:nvSpPr>
        <p:spPr>
          <a:xfrm>
            <a:off x="-103694" y="1569006"/>
            <a:ext cx="4577142" cy="2005034"/>
          </a:xfrm>
          <a:prstGeom prst="rect"/>
          <a:solidFill>
            <a:schemeClr val="dk2"/>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52536" name="Google Shape;1651;p307"/>
          <p:cNvSpPr txBox="1">
            <a:spLocks noGrp="1"/>
          </p:cNvSpPr>
          <p:nvPr>
            <p:ph type="body" idx="1"/>
          </p:nvPr>
        </p:nvSpPr>
        <p:spPr>
          <a:xfrm>
            <a:off x="499535" y="1895003"/>
            <a:ext cx="3413372" cy="34401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537" name="Google Shape;1652;p307"/>
          <p:cNvSpPr txBox="1">
            <a:spLocks noGrp="1"/>
          </p:cNvSpPr>
          <p:nvPr>
            <p:ph type="body" idx="2"/>
          </p:nvPr>
        </p:nvSpPr>
        <p:spPr>
          <a:xfrm>
            <a:off x="499535" y="2323628"/>
            <a:ext cx="3413372" cy="925044"/>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pic>
        <p:nvPicPr>
          <p:cNvPr id="2097667" name="Google Shape;1653;p307"/>
          <p:cNvPicPr preferRelativeResize="0">
            <a:picLocks/>
          </p:cNvPicPr>
          <p:nvPr/>
        </p:nvPicPr>
        <p:blipFill rotWithShape="1">
          <a:blip xmlns:r="http://schemas.openxmlformats.org/officeDocument/2006/relationships" r:embed="rId2">
            <a:alphaModFix/>
          </a:blip>
          <a:srcRect l="11600" t="10539" r="7406" b="2261"/>
          <a:stretch>
            <a:fillRect/>
          </a:stretch>
        </p:blipFill>
        <p:spPr>
          <a:xfrm flipH="1">
            <a:off x="4961317" y="472968"/>
            <a:ext cx="3982986" cy="4288221"/>
          </a:xfrm>
          <a:prstGeom prst="rect"/>
          <a:noFill/>
          <a:ln>
            <a:noFill/>
          </a:ln>
        </p:spPr>
      </p:pic>
    </p:spTree>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784" name="Shape 1654"/>
        <p:cNvGrpSpPr/>
        <p:nvPr/>
      </p:nvGrpSpPr>
      <p:grpSpPr>
        <a:xfrm>
          <a:off x="0" y="0"/>
          <a:ext cx="0" cy="0"/>
          <a:chOff x="0" y="0"/>
          <a:chExt cx="0" cy="0"/>
        </a:xfrm>
      </p:grpSpPr>
      <p:pic>
        <p:nvPicPr>
          <p:cNvPr id="2097733" name="Google Shape;1655;p30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2995" name="Google Shape;1656;p308"/>
          <p:cNvSpPr/>
          <p:nvPr/>
        </p:nvSpPr>
        <p:spPr>
          <a:xfrm>
            <a:off x="-103694" y="1569006"/>
            <a:ext cx="4577142" cy="2005034"/>
          </a:xfrm>
          <a:prstGeom prst="rect"/>
          <a:solidFill>
            <a:schemeClr val="accent1"/>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52996" name="Google Shape;1657;p308"/>
          <p:cNvSpPr txBox="1">
            <a:spLocks noGrp="1"/>
          </p:cNvSpPr>
          <p:nvPr>
            <p:ph type="body" idx="1"/>
          </p:nvPr>
        </p:nvSpPr>
        <p:spPr>
          <a:xfrm>
            <a:off x="499535" y="1895003"/>
            <a:ext cx="3413372" cy="34401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
        <p:nvSpPr>
          <p:cNvPr id="1052997" name="Google Shape;1658;p308"/>
          <p:cNvSpPr txBox="1">
            <a:spLocks noGrp="1"/>
          </p:cNvSpPr>
          <p:nvPr>
            <p:ph type="body" idx="2"/>
          </p:nvPr>
        </p:nvSpPr>
        <p:spPr>
          <a:xfrm>
            <a:off x="499535" y="2323628"/>
            <a:ext cx="3413372" cy="925044"/>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pic>
        <p:nvPicPr>
          <p:cNvPr id="2097734" name="Google Shape;1659;p308"/>
          <p:cNvPicPr preferRelativeResize="0">
            <a:picLocks/>
          </p:cNvPicPr>
          <p:nvPr/>
        </p:nvPicPr>
        <p:blipFill rotWithShape="1">
          <a:blip xmlns:r="http://schemas.openxmlformats.org/officeDocument/2006/relationships" r:embed="rId2">
            <a:alphaModFix/>
          </a:blip>
          <a:srcRect l="11600" t="10539" r="7406" b="2261"/>
          <a:stretch>
            <a:fillRect/>
          </a:stretch>
        </p:blipFill>
        <p:spPr>
          <a:xfrm flipH="1">
            <a:off x="4961317" y="472968"/>
            <a:ext cx="3982986" cy="4288221"/>
          </a:xfrm>
          <a:prstGeom prst="rect"/>
          <a:noFill/>
          <a:ln>
            <a:noFill/>
          </a:ln>
        </p:spPr>
      </p:pic>
    </p:spTree>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626" name="Shape 1660"/>
        <p:cNvGrpSpPr/>
        <p:nvPr/>
      </p:nvGrpSpPr>
      <p:grpSpPr>
        <a:xfrm>
          <a:off x="0" y="0"/>
          <a:ext cx="0" cy="0"/>
          <a:chOff x="0" y="0"/>
          <a:chExt cx="0" cy="0"/>
        </a:xfrm>
      </p:grpSpPr>
      <p:sp>
        <p:nvSpPr>
          <p:cNvPr id="1052454" name="Google Shape;1661;p309"/>
          <p:cNvSpPr/>
          <p:nvPr/>
        </p:nvSpPr>
        <p:spPr>
          <a:xfrm>
            <a:off x="-1" y="0"/>
            <a:ext cx="9143999"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pic>
        <p:nvPicPr>
          <p:cNvPr id="2097651" name="Google Shape;1662;p30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52455"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2456" name="Google Shape;1664;p309"/>
          <p:cNvSpPr/>
          <p:nvPr/>
        </p:nvSpPr>
        <p:spPr>
          <a:xfrm>
            <a:off x="0" y="2128758"/>
            <a:ext cx="168206" cy="88598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52457" name="Google Shape;1665;p309"/>
          <p:cNvSpPr txBox="1">
            <a:spLocks noGrp="1"/>
          </p:cNvSpPr>
          <p:nvPr>
            <p:ph type="title"/>
          </p:nvPr>
        </p:nvSpPr>
        <p:spPr>
          <a:xfrm>
            <a:off x="375977" y="2159935"/>
            <a:ext cx="2143703" cy="827293"/>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800" i="0" strike="noStrike" u="none">
                <a:solidFill>
                  <a:schemeClr val="lt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2458" name="Google Shape;1666;p309"/>
          <p:cNvSpPr>
            <a:spLocks noGrp="1"/>
          </p:cNvSpPr>
          <p:nvPr>
            <p:ph type="pic" idx="2"/>
          </p:nvPr>
        </p:nvSpPr>
        <p:spPr>
          <a:xfrm>
            <a:off x="4890673" y="538480"/>
            <a:ext cx="3958630" cy="4208780"/>
          </a:xfrm>
          <a:prstGeom prst="rect"/>
          <a:noFill/>
          <a:ln>
            <a:noFill/>
          </a:ln>
        </p:spPr>
      </p:sp>
    </p:spTree>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671" name="Shape 1667"/>
        <p:cNvGrpSpPr/>
        <p:nvPr/>
      </p:nvGrpSpPr>
      <p:grpSpPr>
        <a:xfrm>
          <a:off x="0" y="0"/>
          <a:ext cx="0" cy="0"/>
          <a:chOff x="0" y="0"/>
          <a:chExt cx="0" cy="0"/>
        </a:xfrm>
      </p:grpSpPr>
      <p:pic>
        <p:nvPicPr>
          <p:cNvPr id="2097679" name="Google Shape;1668;p31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pic>
        <p:nvPicPr>
          <p:cNvPr id="2097680" name="Google Shape;1669;p310"/>
          <p:cNvPicPr preferRelativeResize="0">
            <a:picLocks/>
          </p:cNvPicPr>
          <p:nvPr/>
        </p:nvPicPr>
        <p:blipFill rotWithShape="1">
          <a:blip xmlns:r="http://schemas.openxmlformats.org/officeDocument/2006/relationships" r:embed="rId2">
            <a:alphaModFix/>
          </a:blip>
          <a:srcRect l="16487" t="8800" r="16531" b="52399"/>
          <a:stretch>
            <a:fillRect/>
          </a:stretch>
        </p:blipFill>
        <p:spPr>
          <a:xfrm>
            <a:off x="1035361" y="596414"/>
            <a:ext cx="7073279" cy="4097293"/>
          </a:xfrm>
          <a:prstGeom prst="rect"/>
          <a:noFill/>
          <a:ln>
            <a:noFill/>
          </a:ln>
        </p:spPr>
      </p:pic>
      <p:sp>
        <p:nvSpPr>
          <p:cNvPr id="1052613" name="Google Shape;1670;p310"/>
          <p:cNvSpPr txBox="1">
            <a:spLocks noGrp="1"/>
          </p:cNvSpPr>
          <p:nvPr>
            <p:ph type="body" idx="1"/>
          </p:nvPr>
        </p:nvSpPr>
        <p:spPr>
          <a:xfrm>
            <a:off x="2125659" y="1098087"/>
            <a:ext cx="4892682" cy="294731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853" name="Shape 1671"/>
        <p:cNvGrpSpPr/>
        <p:nvPr/>
      </p:nvGrpSpPr>
      <p:grpSpPr>
        <a:xfrm>
          <a:off x="0" y="0"/>
          <a:ext cx="0" cy="0"/>
          <a:chOff x="0" y="0"/>
          <a:chExt cx="0" cy="0"/>
        </a:xfrm>
      </p:grpSpPr>
      <p:sp>
        <p:nvSpPr>
          <p:cNvPr id="1053223" name="Google Shape;1672;p311"/>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a:buNone/>
            </a:pPr>
            <a:endParaRPr b="0" cap="none" sz="1013" i="0" strike="noStrike" u="none">
              <a:solidFill>
                <a:schemeClr val="lt1"/>
              </a:solidFill>
              <a:latin typeface="Calibri"/>
              <a:ea typeface="Calibri"/>
              <a:cs typeface="Calibri"/>
              <a:sym typeface="Calibri"/>
            </a:endParaRPr>
          </a:p>
        </p:txBody>
      </p:sp>
      <p:pic>
        <p:nvPicPr>
          <p:cNvPr id="2097760" name="Google Shape;1673;p31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761" name="Google Shape;1674;p311" descr="Graphical user interfac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652061" y="192491"/>
            <a:ext cx="7839878" cy="4758519"/>
          </a:xfrm>
          <a:prstGeom prst="rect"/>
          <a:noFill/>
          <a:ln>
            <a:noFill/>
          </a:ln>
        </p:spPr>
      </p:pic>
      <p:sp>
        <p:nvSpPr>
          <p:cNvPr id="1053224" name="Google Shape;1675;p311"/>
          <p:cNvSpPr txBox="1">
            <a:spLocks noGrp="1"/>
          </p:cNvSpPr>
          <p:nvPr>
            <p:ph type="body" idx="1"/>
          </p:nvPr>
        </p:nvSpPr>
        <p:spPr>
          <a:xfrm>
            <a:off x="3087599" y="1365640"/>
            <a:ext cx="2968803" cy="450056"/>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100"/>
              <a:buFont typeface="Arial"/>
              <a:buNone/>
              <a:defRPr b="1" cap="none" sz="1600" i="1" strike="noStrike" u="none">
                <a:solidFill>
                  <a:srgbClr val="BD8738"/>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cxnSp>
        <p:nvCxnSpPr>
          <p:cNvPr id="3146309" name="Google Shape;1676;p311"/>
          <p:cNvCxnSpPr>
            <a:cxnSpLocks/>
          </p:cNvCxnSpPr>
          <p:nvPr/>
        </p:nvCxnSpPr>
        <p:spPr>
          <a:xfrm>
            <a:off x="4069889" y="1814037"/>
            <a:ext cx="987552" cy="0"/>
          </a:xfrm>
          <a:prstGeom prst="straightConnector1"/>
          <a:noFill/>
          <a:ln w="19050" cap="flat" cmpd="sng">
            <a:solidFill>
              <a:srgbClr val="BD8738"/>
            </a:solidFill>
            <a:prstDash val="solid"/>
            <a:miter lim="800000"/>
            <a:headEnd type="none" w="sm" len="sm"/>
            <a:tailEnd type="none" w="sm" len="sm"/>
          </a:ln>
        </p:spPr>
      </p:cxnSp>
      <p:cxnSp>
        <p:nvCxnSpPr>
          <p:cNvPr id="3146310" name="Google Shape;1677;p311"/>
          <p:cNvCxnSpPr>
            <a:cxnSpLocks/>
          </p:cNvCxnSpPr>
          <p:nvPr/>
        </p:nvCxnSpPr>
        <p:spPr>
          <a:xfrm>
            <a:off x="3996377" y="1814037"/>
            <a:ext cx="18658" cy="0"/>
          </a:xfrm>
          <a:prstGeom prst="straightConnector1"/>
          <a:noFill/>
          <a:ln w="19050" cap="flat" cmpd="sng">
            <a:solidFill>
              <a:srgbClr val="BD8738"/>
            </a:solidFill>
            <a:prstDash val="solid"/>
            <a:round/>
            <a:headEnd type="none" w="sm" len="sm"/>
            <a:tailEnd type="none" w="sm" len="sm"/>
          </a:ln>
        </p:spPr>
      </p:cxnSp>
      <p:cxnSp>
        <p:nvCxnSpPr>
          <p:cNvPr id="3146311" name="Google Shape;1678;p311"/>
          <p:cNvCxnSpPr>
            <a:cxnSpLocks/>
          </p:cNvCxnSpPr>
          <p:nvPr/>
        </p:nvCxnSpPr>
        <p:spPr>
          <a:xfrm>
            <a:off x="4033133" y="1814037"/>
            <a:ext cx="18658" cy="0"/>
          </a:xfrm>
          <a:prstGeom prst="straightConnector1"/>
          <a:noFill/>
          <a:ln w="19050" cap="flat" cmpd="sng">
            <a:solidFill>
              <a:srgbClr val="BD8738"/>
            </a:solidFill>
            <a:prstDash val="solid"/>
            <a:round/>
            <a:headEnd type="none" w="sm" len="sm"/>
            <a:tailEnd type="none" w="sm" len="sm"/>
          </a:ln>
        </p:spPr>
      </p:cxnSp>
      <p:cxnSp>
        <p:nvCxnSpPr>
          <p:cNvPr id="3146312" name="Google Shape;1679;p311"/>
          <p:cNvCxnSpPr>
            <a:cxnSpLocks/>
          </p:cNvCxnSpPr>
          <p:nvPr/>
        </p:nvCxnSpPr>
        <p:spPr>
          <a:xfrm>
            <a:off x="5075539" y="1814037"/>
            <a:ext cx="18658" cy="0"/>
          </a:xfrm>
          <a:prstGeom prst="straightConnector1"/>
          <a:noFill/>
          <a:ln w="19050" cap="flat" cmpd="sng">
            <a:solidFill>
              <a:srgbClr val="BD8738"/>
            </a:solidFill>
            <a:prstDash val="solid"/>
            <a:round/>
            <a:headEnd type="none" w="sm" len="sm"/>
            <a:tailEnd type="none" w="sm" len="sm"/>
          </a:ln>
        </p:spPr>
      </p:cxnSp>
      <p:cxnSp>
        <p:nvCxnSpPr>
          <p:cNvPr id="3146313" name="Google Shape;1680;p311"/>
          <p:cNvCxnSpPr>
            <a:cxnSpLocks/>
          </p:cNvCxnSpPr>
          <p:nvPr/>
        </p:nvCxnSpPr>
        <p:spPr>
          <a:xfrm>
            <a:off x="5107533" y="1814037"/>
            <a:ext cx="18658" cy="0"/>
          </a:xfrm>
          <a:prstGeom prst="straightConnector1"/>
          <a:noFill/>
          <a:ln w="19050" cap="flat" cmpd="sng">
            <a:solidFill>
              <a:srgbClr val="BD8738"/>
            </a:solidFill>
            <a:prstDash val="solid"/>
            <a:round/>
            <a:headEnd type="none" w="sm" len="sm"/>
            <a:tailEnd type="none" w="sm" len="sm"/>
          </a:ln>
        </p:spPr>
      </p:cxnSp>
      <p:sp>
        <p:nvSpPr>
          <p:cNvPr id="1053225" name="Google Shape;1681;p311"/>
          <p:cNvSpPr txBox="1">
            <a:spLocks noGrp="1"/>
          </p:cNvSpPr>
          <p:nvPr>
            <p:ph type="body" idx="2"/>
          </p:nvPr>
        </p:nvSpPr>
        <p:spPr>
          <a:xfrm>
            <a:off x="2552700" y="2110157"/>
            <a:ext cx="4038600" cy="199191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699" name="Shape 1682"/>
        <p:cNvGrpSpPr/>
        <p:nvPr/>
      </p:nvGrpSpPr>
      <p:grpSpPr>
        <a:xfrm>
          <a:off x="0" y="0"/>
          <a:ext cx="0" cy="0"/>
          <a:chOff x="0" y="0"/>
          <a:chExt cx="0" cy="0"/>
        </a:xfrm>
      </p:grpSpPr>
      <p:sp>
        <p:nvSpPr>
          <p:cNvPr id="1052743" name="Google Shape;1683;p312"/>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698" name="Google Shape;1684;p31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699" name="Google Shape;1685;p312" descr="A picture containing text, vector graphics, toy, doll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1145672" y="987084"/>
            <a:ext cx="2215127" cy="3457594"/>
          </a:xfrm>
          <a:prstGeom prst="rect"/>
          <a:noFill/>
          <a:ln>
            <a:noFill/>
          </a:ln>
        </p:spPr>
      </p:pic>
      <p:sp>
        <p:nvSpPr>
          <p:cNvPr id="1052744" name="Google Shape;1686;p312"/>
          <p:cNvSpPr txBox="1">
            <a:spLocks noGrp="1"/>
          </p:cNvSpPr>
          <p:nvPr>
            <p:ph type="body" idx="1"/>
          </p:nvPr>
        </p:nvSpPr>
        <p:spPr>
          <a:xfrm>
            <a:off x="4164295" y="1656080"/>
            <a:ext cx="3865563" cy="183134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rgbClr val="22366A"/>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582" name="Shape 1687"/>
        <p:cNvGrpSpPr/>
        <p:nvPr/>
      </p:nvGrpSpPr>
      <p:grpSpPr>
        <a:xfrm>
          <a:off x="0" y="0"/>
          <a:ext cx="0" cy="0"/>
          <a:chOff x="0" y="0"/>
          <a:chExt cx="0" cy="0"/>
        </a:xfrm>
      </p:grpSpPr>
      <p:sp>
        <p:nvSpPr>
          <p:cNvPr id="1052256" name="Google Shape;1688;p313"/>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633" name="Google Shape;1689;p31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1583" name="Google Shape;1690;p313"/>
          <p:cNvGrpSpPr/>
          <p:nvPr/>
        </p:nvGrpSpPr>
        <p:grpSpPr>
          <a:xfrm>
            <a:off x="3907491" y="3547977"/>
            <a:ext cx="1329018" cy="71718"/>
            <a:chOff x="3907491" y="3547977"/>
            <a:chExt cx="1329018" cy="71718"/>
          </a:xfrm>
        </p:grpSpPr>
        <p:sp>
          <p:nvSpPr>
            <p:cNvPr id="1052257" name="Google Shape;1691;p313"/>
            <p:cNvSpPr/>
            <p:nvPr/>
          </p:nvSpPr>
          <p:spPr>
            <a:xfrm>
              <a:off x="46059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2258" name="Google Shape;1692;p313"/>
            <p:cNvSpPr/>
            <p:nvPr/>
          </p:nvSpPr>
          <p:spPr>
            <a:xfrm>
              <a:off x="44662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2259" name="Google Shape;1693;p313"/>
            <p:cNvSpPr/>
            <p:nvPr/>
          </p:nvSpPr>
          <p:spPr>
            <a:xfrm>
              <a:off x="43265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2260" name="Google Shape;1694;p313"/>
            <p:cNvSpPr/>
            <p:nvPr/>
          </p:nvSpPr>
          <p:spPr>
            <a:xfrm>
              <a:off x="41868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2261" name="Google Shape;1695;p313"/>
            <p:cNvSpPr/>
            <p:nvPr/>
          </p:nvSpPr>
          <p:spPr>
            <a:xfrm>
              <a:off x="40471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2262" name="Google Shape;1696;p313"/>
            <p:cNvSpPr/>
            <p:nvPr/>
          </p:nvSpPr>
          <p:spPr>
            <a:xfrm>
              <a:off x="39074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2263" name="Google Shape;1697;p313"/>
            <p:cNvSpPr/>
            <p:nvPr/>
          </p:nvSpPr>
          <p:spPr>
            <a:xfrm>
              <a:off x="51647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2264" name="Google Shape;1698;p313"/>
            <p:cNvSpPr/>
            <p:nvPr/>
          </p:nvSpPr>
          <p:spPr>
            <a:xfrm>
              <a:off x="50250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2265" name="Google Shape;1699;p313"/>
            <p:cNvSpPr/>
            <p:nvPr/>
          </p:nvSpPr>
          <p:spPr>
            <a:xfrm>
              <a:off x="48853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2266" name="Google Shape;1700;p313"/>
            <p:cNvSpPr/>
            <p:nvPr/>
          </p:nvSpPr>
          <p:spPr>
            <a:xfrm>
              <a:off x="47456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grpSp>
      <p:sp>
        <p:nvSpPr>
          <p:cNvPr id="1052267" name="Google Shape;1701;p313"/>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2000" i="1" strike="noStrike" u="none">
                <a:solidFill>
                  <a:schemeClr val="lt2"/>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957" name="Shape 424"/>
        <p:cNvGrpSpPr/>
        <p:nvPr/>
      </p:nvGrpSpPr>
      <p:grpSpPr>
        <a:xfrm>
          <a:off x="0" y="0"/>
          <a:ext cx="0" cy="0"/>
          <a:chOff x="0" y="0"/>
          <a:chExt cx="0" cy="0"/>
        </a:xfrm>
      </p:grpSpPr>
      <p:pic>
        <p:nvPicPr>
          <p:cNvPr id="2097378" name="Google Shape;425;p257"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50194"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nvGrpSpPr>
          <p:cNvPr id="958" name="Google Shape;427;p257"/>
          <p:cNvGrpSpPr/>
          <p:nvPr/>
        </p:nvGrpSpPr>
        <p:grpSpPr>
          <a:xfrm>
            <a:off x="865742" y="1720353"/>
            <a:ext cx="7412516" cy="894818"/>
            <a:chOff x="865742" y="1720353"/>
            <a:chExt cx="7412516" cy="894818"/>
          </a:xfrm>
        </p:grpSpPr>
        <p:grpSp>
          <p:nvGrpSpPr>
            <p:cNvPr id="959" name="Google Shape;428;p257"/>
            <p:cNvGrpSpPr/>
            <p:nvPr/>
          </p:nvGrpSpPr>
          <p:grpSpPr>
            <a:xfrm>
              <a:off x="3119411" y="1720353"/>
              <a:ext cx="651510" cy="894818"/>
              <a:chOff x="2980317" y="2014294"/>
              <a:chExt cx="651510" cy="894818"/>
            </a:xfrm>
          </p:grpSpPr>
          <p:cxnSp>
            <p:nvCxnSpPr>
              <p:cNvPr id="3145920" name="Google Shape;429;p257"/>
              <p:cNvCxnSpPr>
                <a:cxnSpLocks/>
                <a:endCxn id="1050196" idx="4"/>
              </p:cNvCxnSpPr>
              <p:nvPr/>
            </p:nvCxnSpPr>
            <p:spPr>
              <a:xfrm rot="10800000">
                <a:off x="3306072" y="2595012"/>
                <a:ext cx="0" cy="314100"/>
              </a:xfrm>
              <a:prstGeom prst="straightConnector1"/>
              <a:noFill/>
              <a:ln w="9525" cap="flat" cmpd="sng">
                <a:solidFill>
                  <a:srgbClr val="BFBFBF"/>
                </a:solidFill>
                <a:prstDash val="solid"/>
                <a:round/>
                <a:headEnd type="none" w="sm" len="sm"/>
                <a:tailEnd type="none" w="sm" len="sm"/>
              </a:ln>
            </p:spPr>
          </p:cxnSp>
          <p:sp>
            <p:nvSpPr>
              <p:cNvPr id="1050195" name="Google Shape;431;p257"/>
              <p:cNvSpPr/>
              <p:nvPr/>
            </p:nvSpPr>
            <p:spPr>
              <a:xfrm>
                <a:off x="2980317" y="2014294"/>
                <a:ext cx="651510" cy="65151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196" name="Google Shape;430;p257"/>
              <p:cNvSpPr/>
              <p:nvPr/>
            </p:nvSpPr>
            <p:spPr>
              <a:xfrm>
                <a:off x="3051109"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dk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grpSp>
        <p:grpSp>
          <p:nvGrpSpPr>
            <p:cNvPr id="960" name="Google Shape;432;p257"/>
            <p:cNvGrpSpPr/>
            <p:nvPr/>
          </p:nvGrpSpPr>
          <p:grpSpPr>
            <a:xfrm>
              <a:off x="5373080" y="1720353"/>
              <a:ext cx="651510" cy="894818"/>
              <a:chOff x="5071929" y="2014294"/>
              <a:chExt cx="651510" cy="894818"/>
            </a:xfrm>
          </p:grpSpPr>
          <p:cxnSp>
            <p:nvCxnSpPr>
              <p:cNvPr id="3145921" name="Google Shape;433;p257"/>
              <p:cNvCxnSpPr>
                <a:cxnSpLocks/>
                <a:endCxn id="1050198" idx="4"/>
              </p:cNvCxnSpPr>
              <p:nvPr/>
            </p:nvCxnSpPr>
            <p:spPr>
              <a:xfrm rot="10800000">
                <a:off x="5397684" y="2595012"/>
                <a:ext cx="0" cy="314100"/>
              </a:xfrm>
              <a:prstGeom prst="straightConnector1"/>
              <a:noFill/>
              <a:ln w="9525" cap="flat" cmpd="sng">
                <a:solidFill>
                  <a:srgbClr val="BFBFBF"/>
                </a:solidFill>
                <a:prstDash val="solid"/>
                <a:round/>
                <a:headEnd type="none" w="sm" len="sm"/>
                <a:tailEnd type="none" w="sm" len="sm"/>
              </a:ln>
            </p:spPr>
          </p:cxnSp>
          <p:sp>
            <p:nvSpPr>
              <p:cNvPr id="1050197" name="Google Shape;435;p257"/>
              <p:cNvSpPr/>
              <p:nvPr/>
            </p:nvSpPr>
            <p:spPr>
              <a:xfrm>
                <a:off x="5071929" y="2014294"/>
                <a:ext cx="651510" cy="65151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198" name="Google Shape;434;p257"/>
              <p:cNvSpPr/>
              <p:nvPr/>
            </p:nvSpPr>
            <p:spPr>
              <a:xfrm>
                <a:off x="5142721"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dk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grpSp>
        <p:grpSp>
          <p:nvGrpSpPr>
            <p:cNvPr id="961" name="Google Shape;436;p257"/>
            <p:cNvGrpSpPr/>
            <p:nvPr/>
          </p:nvGrpSpPr>
          <p:grpSpPr>
            <a:xfrm>
              <a:off x="7626748" y="1720353"/>
              <a:ext cx="651510" cy="894818"/>
              <a:chOff x="7469822" y="2014294"/>
              <a:chExt cx="651510" cy="894818"/>
            </a:xfrm>
          </p:grpSpPr>
          <p:cxnSp>
            <p:nvCxnSpPr>
              <p:cNvPr id="3145922" name="Google Shape;437;p257"/>
              <p:cNvCxnSpPr>
                <a:cxnSpLocks/>
                <a:endCxn id="1050200" idx="4"/>
              </p:cNvCxnSpPr>
              <p:nvPr/>
            </p:nvCxnSpPr>
            <p:spPr>
              <a:xfrm rot="10800000">
                <a:off x="7795577" y="2595012"/>
                <a:ext cx="0" cy="314100"/>
              </a:xfrm>
              <a:prstGeom prst="straightConnector1"/>
              <a:noFill/>
              <a:ln w="9525" cap="flat" cmpd="sng">
                <a:solidFill>
                  <a:srgbClr val="BFBFBF"/>
                </a:solidFill>
                <a:prstDash val="solid"/>
                <a:round/>
                <a:headEnd type="none" w="sm" len="sm"/>
                <a:tailEnd type="none" w="sm" len="sm"/>
              </a:ln>
            </p:spPr>
          </p:cxnSp>
          <p:sp>
            <p:nvSpPr>
              <p:cNvPr id="1050199" name="Google Shape;439;p257"/>
              <p:cNvSpPr/>
              <p:nvPr/>
            </p:nvSpPr>
            <p:spPr>
              <a:xfrm>
                <a:off x="7469822" y="2014294"/>
                <a:ext cx="651510" cy="65151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200" name="Google Shape;438;p257"/>
              <p:cNvSpPr/>
              <p:nvPr/>
            </p:nvSpPr>
            <p:spPr>
              <a:xfrm>
                <a:off x="7540614"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dk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grpSp>
        <p:grpSp>
          <p:nvGrpSpPr>
            <p:cNvPr id="962" name="Google Shape;440;p257"/>
            <p:cNvGrpSpPr/>
            <p:nvPr/>
          </p:nvGrpSpPr>
          <p:grpSpPr>
            <a:xfrm>
              <a:off x="865742" y="1720353"/>
              <a:ext cx="651510" cy="894818"/>
              <a:chOff x="888704" y="2014294"/>
              <a:chExt cx="651510" cy="894818"/>
            </a:xfrm>
          </p:grpSpPr>
          <p:cxnSp>
            <p:nvCxnSpPr>
              <p:cNvPr id="3145923" name="Google Shape;441;p257"/>
              <p:cNvCxnSpPr>
                <a:cxnSpLocks/>
                <a:endCxn id="1050202" idx="4"/>
              </p:cNvCxnSpPr>
              <p:nvPr/>
            </p:nvCxnSpPr>
            <p:spPr>
              <a:xfrm rot="10800000">
                <a:off x="1214459" y="2595012"/>
                <a:ext cx="0" cy="314100"/>
              </a:xfrm>
              <a:prstGeom prst="straightConnector1"/>
              <a:noFill/>
              <a:ln w="9525" cap="flat" cmpd="sng">
                <a:solidFill>
                  <a:srgbClr val="BFBFBF"/>
                </a:solidFill>
                <a:prstDash val="solid"/>
                <a:round/>
                <a:headEnd type="none" w="sm" len="sm"/>
                <a:tailEnd type="none" w="sm" len="sm"/>
              </a:ln>
            </p:spPr>
          </p:cxnSp>
          <p:sp>
            <p:nvSpPr>
              <p:cNvPr id="1050201" name="Google Shape;443;p257"/>
              <p:cNvSpPr/>
              <p:nvPr/>
            </p:nvSpPr>
            <p:spPr>
              <a:xfrm>
                <a:off x="888704" y="2014294"/>
                <a:ext cx="651510" cy="65151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202" name="Google Shape;442;p257"/>
              <p:cNvSpPr/>
              <p:nvPr/>
            </p:nvSpPr>
            <p:spPr>
              <a:xfrm>
                <a:off x="959496"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dk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grpSp>
      </p:grpSp>
      <p:sp>
        <p:nvSpPr>
          <p:cNvPr id="1050203" name="Google Shape;444;p257"/>
          <p:cNvSpPr txBox="1"/>
          <p:nvPr>
            <p:ph type="body" idx="1"/>
          </p:nvPr>
        </p:nvSpPr>
        <p:spPr>
          <a:xfrm>
            <a:off x="2587791"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204" name="Google Shape;445;p257"/>
          <p:cNvSpPr txBox="1"/>
          <p:nvPr>
            <p:ph type="body" idx="2"/>
          </p:nvPr>
        </p:nvSpPr>
        <p:spPr>
          <a:xfrm>
            <a:off x="334122"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205" name="Google Shape;446;p257"/>
          <p:cNvSpPr txBox="1"/>
          <p:nvPr>
            <p:ph type="body" idx="3"/>
          </p:nvPr>
        </p:nvSpPr>
        <p:spPr>
          <a:xfrm>
            <a:off x="4841460"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206" name="Google Shape;447;p257"/>
          <p:cNvSpPr txBox="1"/>
          <p:nvPr>
            <p:ph type="body" idx="4"/>
          </p:nvPr>
        </p:nvSpPr>
        <p:spPr>
          <a:xfrm>
            <a:off x="7095128"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207" name="Google Shape;448;p257"/>
          <p:cNvSpPr txBox="1"/>
          <p:nvPr>
            <p:ph type="body" idx="5"/>
          </p:nvPr>
        </p:nvSpPr>
        <p:spPr>
          <a:xfrm>
            <a:off x="2587791"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208" name="Google Shape;449;p257"/>
          <p:cNvSpPr txBox="1"/>
          <p:nvPr>
            <p:ph type="body" idx="6"/>
          </p:nvPr>
        </p:nvSpPr>
        <p:spPr>
          <a:xfrm>
            <a:off x="334122"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209" name="Google Shape;450;p257"/>
          <p:cNvSpPr txBox="1"/>
          <p:nvPr>
            <p:ph type="body" idx="7"/>
          </p:nvPr>
        </p:nvSpPr>
        <p:spPr>
          <a:xfrm>
            <a:off x="4841460"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210" name="Google Shape;451;p257"/>
          <p:cNvSpPr txBox="1"/>
          <p:nvPr>
            <p:ph type="body" idx="8"/>
          </p:nvPr>
        </p:nvSpPr>
        <p:spPr>
          <a:xfrm>
            <a:off x="7095128"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211" name="Google Shape;452;p257"/>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212" name="Google Shape;453;p25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662" name="Shape 1702"/>
        <p:cNvGrpSpPr/>
        <p:nvPr/>
      </p:nvGrpSpPr>
      <p:grpSpPr>
        <a:xfrm>
          <a:off x="0" y="0"/>
          <a:ext cx="0" cy="0"/>
          <a:chOff x="0" y="0"/>
          <a:chExt cx="0" cy="0"/>
        </a:xfrm>
      </p:grpSpPr>
      <p:sp>
        <p:nvSpPr>
          <p:cNvPr id="1052566" name="Google Shape;1703;p314"/>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674" name="Google Shape;1704;p31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1663" name="Google Shape;1705;p314"/>
          <p:cNvGrpSpPr/>
          <p:nvPr/>
        </p:nvGrpSpPr>
        <p:grpSpPr>
          <a:xfrm>
            <a:off x="3907491" y="3547977"/>
            <a:ext cx="1329018" cy="71718"/>
            <a:chOff x="3837640" y="2865532"/>
            <a:chExt cx="1329018" cy="71718"/>
          </a:xfrm>
        </p:grpSpPr>
        <p:sp>
          <p:nvSpPr>
            <p:cNvPr id="1052567" name="Google Shape;1706;p314"/>
            <p:cNvSpPr/>
            <p:nvPr/>
          </p:nvSpPr>
          <p:spPr>
            <a:xfrm>
              <a:off x="45361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2568" name="Google Shape;1707;p314"/>
            <p:cNvSpPr/>
            <p:nvPr/>
          </p:nvSpPr>
          <p:spPr>
            <a:xfrm>
              <a:off x="43964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2569" name="Google Shape;1708;p314"/>
            <p:cNvSpPr/>
            <p:nvPr/>
          </p:nvSpPr>
          <p:spPr>
            <a:xfrm>
              <a:off x="42567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2570" name="Google Shape;1709;p314"/>
            <p:cNvSpPr/>
            <p:nvPr/>
          </p:nvSpPr>
          <p:spPr>
            <a:xfrm>
              <a:off x="41170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2571" name="Google Shape;1710;p314"/>
            <p:cNvSpPr/>
            <p:nvPr/>
          </p:nvSpPr>
          <p:spPr>
            <a:xfrm>
              <a:off x="39773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2572" name="Google Shape;1711;p314"/>
            <p:cNvSpPr/>
            <p:nvPr/>
          </p:nvSpPr>
          <p:spPr>
            <a:xfrm>
              <a:off x="38376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2573" name="Google Shape;1712;p314"/>
            <p:cNvSpPr/>
            <p:nvPr/>
          </p:nvSpPr>
          <p:spPr>
            <a:xfrm>
              <a:off x="50949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2574" name="Google Shape;1713;p314"/>
            <p:cNvSpPr/>
            <p:nvPr/>
          </p:nvSpPr>
          <p:spPr>
            <a:xfrm>
              <a:off x="49552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2575" name="Google Shape;1714;p314"/>
            <p:cNvSpPr/>
            <p:nvPr/>
          </p:nvSpPr>
          <p:spPr>
            <a:xfrm>
              <a:off x="48155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52576" name="Google Shape;1715;p314"/>
            <p:cNvSpPr/>
            <p:nvPr/>
          </p:nvSpPr>
          <p:spPr>
            <a:xfrm>
              <a:off x="46758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grpSp>
      <p:sp>
        <p:nvSpPr>
          <p:cNvPr id="1052577" name="Google Shape;1716;p314"/>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2000" i="1" strike="noStrike" u="none">
                <a:solidFill>
                  <a:schemeClr val="accen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791" name="Shape 1717"/>
        <p:cNvGrpSpPr/>
        <p:nvPr/>
      </p:nvGrpSpPr>
      <p:grpSpPr>
        <a:xfrm>
          <a:off x="0" y="0"/>
          <a:ext cx="0" cy="0"/>
          <a:chOff x="0" y="0"/>
          <a:chExt cx="0" cy="0"/>
        </a:xfrm>
      </p:grpSpPr>
      <p:pic>
        <p:nvPicPr>
          <p:cNvPr id="2097739" name="Google Shape;1718;p315" descr="Background pattern  Description automatically generated with medium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740" name="Google Shape;1719;p315" descr="A group of people sitting at a table  Description automatically generated with low confidence"/>
          <p:cNvPicPr preferRelativeResize="0">
            <a:picLocks/>
          </p:cNvPicPr>
          <p:nvPr/>
        </p:nvPicPr>
        <p:blipFill rotWithShape="1">
          <a:blip xmlns:r="http://schemas.openxmlformats.org/officeDocument/2006/relationships" r:embed="rId2">
            <a:alphaModFix/>
          </a:blip>
          <a:srcRect l="11613" t="29182"/>
          <a:stretch>
            <a:fillRect/>
          </a:stretch>
        </p:blipFill>
        <p:spPr>
          <a:xfrm>
            <a:off x="4864308" y="0"/>
            <a:ext cx="4279692" cy="5143500"/>
          </a:xfrm>
          <a:prstGeom prst="rect"/>
          <a:noFill/>
          <a:ln>
            <a:noFill/>
          </a:ln>
        </p:spPr>
      </p:pic>
      <p:pic>
        <p:nvPicPr>
          <p:cNvPr id="2097741" name="Google Shape;1720;p315" descr="Shape  Description automatically generated with low confidence"/>
          <p:cNvPicPr preferRelativeResize="0">
            <a:picLocks/>
          </p:cNvPicPr>
          <p:nvPr/>
        </p:nvPicPr>
        <p:blipFill rotWithShape="1">
          <a:blip xmlns:r="http://schemas.openxmlformats.org/officeDocument/2006/relationships" r:embed="rId3">
            <a:alphaModFix/>
          </a:blip>
          <a:srcRect/>
          <a:stretch>
            <a:fillRect/>
          </a:stretch>
        </p:blipFill>
        <p:spPr>
          <a:xfrm>
            <a:off x="0" y="0"/>
            <a:ext cx="9144000" cy="5143500"/>
          </a:xfrm>
          <a:prstGeom prst="rect"/>
          <a:noFill/>
          <a:ln>
            <a:noFill/>
          </a:ln>
        </p:spPr>
      </p:pic>
      <p:sp>
        <p:nvSpPr>
          <p:cNvPr id="1053034" name="Google Shape;1721;p315"/>
          <p:cNvSpPr/>
          <p:nvPr/>
        </p:nvSpPr>
        <p:spPr>
          <a:xfrm>
            <a:off x="0" y="1107751"/>
            <a:ext cx="4864308" cy="292799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53035" name="Google Shape;1722;p315"/>
          <p:cNvSpPr/>
          <p:nvPr/>
        </p:nvSpPr>
        <p:spPr>
          <a:xfrm>
            <a:off x="185197" y="1339045"/>
            <a:ext cx="69448" cy="2465408"/>
          </a:xfrm>
          <a:prstGeom prst="rect"/>
          <a:solidFill>
            <a:schemeClr val="lt1"/>
          </a:solidFill>
          <a:ln w="12700" cap="flat" cmpd="sng">
            <a:solidFill>
              <a:srgbClr val="31538F"/>
            </a:solidFill>
            <a:prstDash val="solid"/>
            <a:miter lim="800000"/>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53036" name="Google Shape;1723;p315"/>
          <p:cNvSpPr txBox="1">
            <a:spLocks noGrp="1"/>
          </p:cNvSpPr>
          <p:nvPr>
            <p:ph type="title"/>
          </p:nvPr>
        </p:nvSpPr>
        <p:spPr>
          <a:xfrm>
            <a:off x="387873" y="1377777"/>
            <a:ext cx="3421450" cy="459275"/>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2000" i="1"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
        <p:nvSpPr>
          <p:cNvPr id="1053037" name="Google Shape;1724;p315"/>
          <p:cNvSpPr txBox="1">
            <a:spLocks noGrp="1"/>
          </p:cNvSpPr>
          <p:nvPr>
            <p:ph type="body" idx="1"/>
          </p:nvPr>
        </p:nvSpPr>
        <p:spPr>
          <a:xfrm>
            <a:off x="387873" y="1985160"/>
            <a:ext cx="4343206" cy="1819294"/>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645" name="Shape 1725"/>
        <p:cNvGrpSpPr/>
        <p:nvPr/>
      </p:nvGrpSpPr>
      <p:grpSpPr>
        <a:xfrm>
          <a:off x="0" y="0"/>
          <a:ext cx="0" cy="0"/>
          <a:chOff x="0" y="0"/>
          <a:chExt cx="0" cy="0"/>
        </a:xfrm>
      </p:grpSpPr>
      <p:pic>
        <p:nvPicPr>
          <p:cNvPr id="2097659" name="Google Shape;1726;p316"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660" name="Google Shape;1727;p316"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1646" name="Google Shape;1728;p316"/>
          <p:cNvGrpSpPr/>
          <p:nvPr/>
        </p:nvGrpSpPr>
        <p:grpSpPr>
          <a:xfrm>
            <a:off x="-900" y="1034935"/>
            <a:ext cx="9146700" cy="1842077"/>
            <a:chOff x="-900" y="1034935"/>
            <a:chExt cx="9146700" cy="1842077"/>
          </a:xfrm>
        </p:grpSpPr>
        <p:sp>
          <p:nvSpPr>
            <p:cNvPr id="1052523" name="Google Shape;1729;p316"/>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6223" name="Google Shape;1730;p316"/>
            <p:cNvCxnSpPr>
              <a:cxnSpLocks/>
            </p:cNvCxnSpPr>
            <p:nvPr/>
          </p:nvCxnSpPr>
          <p:spPr>
            <a:xfrm>
              <a:off x="-900" y="1034935"/>
              <a:ext cx="9145800" cy="0"/>
            </a:xfrm>
            <a:prstGeom prst="straightConnector1"/>
            <a:noFill/>
            <a:ln w="12700" cap="flat" cmpd="sng">
              <a:solidFill>
                <a:schemeClr val="accent2"/>
              </a:solidFill>
              <a:prstDash val="solid"/>
              <a:round/>
              <a:headEnd type="none" w="sm" len="sm"/>
              <a:tailEnd type="none" w="sm" len="sm"/>
            </a:ln>
          </p:spPr>
        </p:cxnSp>
      </p:grpSp>
      <p:pic>
        <p:nvPicPr>
          <p:cNvPr id="2097661" name="Google Shape;1731;p316"/>
          <p:cNvPicPr preferRelativeResize="0">
            <a:picLocks/>
          </p:cNvPicPr>
          <p:nvPr/>
        </p:nvPicPr>
        <p:blipFill rotWithShape="1">
          <a:blip xmlns:r="http://schemas.openxmlformats.org/officeDocument/2006/relationships" r:embed="rId3">
            <a:alphaModFix/>
          </a:blip>
          <a:srcRect/>
          <a:stretch>
            <a:fillRect/>
          </a:stretch>
        </p:blipFill>
        <p:spPr>
          <a:xfrm>
            <a:off x="244973" y="966439"/>
            <a:ext cx="4181755" cy="4151489"/>
          </a:xfrm>
          <a:prstGeom prst="rect"/>
          <a:noFill/>
          <a:ln>
            <a:noFill/>
          </a:ln>
        </p:spPr>
      </p:pic>
      <p:sp>
        <p:nvSpPr>
          <p:cNvPr id="1052524" name="Google Shape;1732;p316"/>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accent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829" name="Shape 1733"/>
        <p:cNvGrpSpPr/>
        <p:nvPr/>
      </p:nvGrpSpPr>
      <p:grpSpPr>
        <a:xfrm>
          <a:off x="0" y="0"/>
          <a:ext cx="0" cy="0"/>
          <a:chOff x="0" y="0"/>
          <a:chExt cx="0" cy="0"/>
        </a:xfrm>
      </p:grpSpPr>
      <p:pic>
        <p:nvPicPr>
          <p:cNvPr id="2097756" name="Google Shape;1734;p317"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757" name="Google Shape;1735;p317"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cxnSp>
        <p:nvCxnSpPr>
          <p:cNvPr id="3146298" name="Google Shape;1736;p317"/>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53179" name="Google Shape;1737;p317"/>
          <p:cNvSpPr/>
          <p:nvPr/>
        </p:nvSpPr>
        <p:spPr>
          <a:xfrm>
            <a:off x="0" y="1037770"/>
            <a:ext cx="9144000" cy="1613989"/>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758" name="Google Shape;1738;p317"/>
          <p:cNvPicPr preferRelativeResize="0">
            <a:picLocks/>
          </p:cNvPicPr>
          <p:nvPr/>
        </p:nvPicPr>
        <p:blipFill rotWithShape="1">
          <a:blip xmlns:r="http://schemas.openxmlformats.org/officeDocument/2006/relationships" r:embed="rId3">
            <a:alphaModFix/>
          </a:blip>
          <a:srcRect t="-453" b="47599"/>
          <a:stretch>
            <a:fillRect/>
          </a:stretch>
        </p:blipFill>
        <p:spPr>
          <a:xfrm flipH="1">
            <a:off x="349865" y="721112"/>
            <a:ext cx="3612538" cy="4395173"/>
          </a:xfrm>
          <a:prstGeom prst="rect"/>
          <a:noFill/>
          <a:ln>
            <a:noFill/>
          </a:ln>
        </p:spPr>
      </p:pic>
      <p:sp>
        <p:nvSpPr>
          <p:cNvPr id="1053180" name="Google Shape;1739;p317"/>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685" name="Shape 1740"/>
        <p:cNvGrpSpPr/>
        <p:nvPr/>
      </p:nvGrpSpPr>
      <p:grpSpPr>
        <a:xfrm>
          <a:off x="0" y="0"/>
          <a:ext cx="0" cy="0"/>
          <a:chOff x="0" y="0"/>
          <a:chExt cx="0" cy="0"/>
        </a:xfrm>
      </p:grpSpPr>
      <p:pic>
        <p:nvPicPr>
          <p:cNvPr id="2097688" name="Google Shape;1741;p318"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689" name="Google Shape;1742;p318"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1686" name="Google Shape;1743;p318"/>
          <p:cNvGrpSpPr/>
          <p:nvPr/>
        </p:nvGrpSpPr>
        <p:grpSpPr>
          <a:xfrm>
            <a:off x="-900" y="1034935"/>
            <a:ext cx="9146700" cy="1842077"/>
            <a:chOff x="-900" y="1034935"/>
            <a:chExt cx="9146700" cy="1842077"/>
          </a:xfrm>
        </p:grpSpPr>
        <p:sp>
          <p:nvSpPr>
            <p:cNvPr id="1052673" name="Google Shape;1744;p318"/>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6243" name="Google Shape;1745;p318"/>
            <p:cNvCxnSpPr>
              <a:cxnSpLocks/>
            </p:cNvCxnSpPr>
            <p:nvPr/>
          </p:nvCxnSpPr>
          <p:spPr>
            <a:xfrm>
              <a:off x="-900" y="1034935"/>
              <a:ext cx="9145800" cy="0"/>
            </a:xfrm>
            <a:prstGeom prst="straightConnector1"/>
            <a:noFill/>
            <a:ln w="12700" cap="flat" cmpd="sng">
              <a:solidFill>
                <a:schemeClr val="dk2"/>
              </a:solidFill>
              <a:prstDash val="solid"/>
              <a:round/>
              <a:headEnd type="none" w="sm" len="sm"/>
              <a:tailEnd type="none" w="sm" len="sm"/>
            </a:ln>
          </p:spPr>
        </p:cxnSp>
      </p:grpSp>
      <p:pic>
        <p:nvPicPr>
          <p:cNvPr id="2097690" name="Google Shape;1746;p318"/>
          <p:cNvPicPr preferRelativeResize="0">
            <a:picLocks/>
          </p:cNvPicPr>
          <p:nvPr/>
        </p:nvPicPr>
        <p:blipFill rotWithShape="1">
          <a:blip xmlns:r="http://schemas.openxmlformats.org/officeDocument/2006/relationships" r:embed="rId3">
            <a:alphaModFix/>
          </a:blip>
          <a:srcRect/>
          <a:stretch>
            <a:fillRect/>
          </a:stretch>
        </p:blipFill>
        <p:spPr>
          <a:xfrm>
            <a:off x="244973" y="966439"/>
            <a:ext cx="4181755" cy="4151489"/>
          </a:xfrm>
          <a:prstGeom prst="rect"/>
          <a:noFill/>
          <a:ln>
            <a:noFill/>
          </a:ln>
        </p:spPr>
      </p:pic>
      <p:sp>
        <p:nvSpPr>
          <p:cNvPr id="1052674" name="Google Shape;1747;p318"/>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587" name="Shape 1748"/>
        <p:cNvGrpSpPr/>
        <p:nvPr/>
      </p:nvGrpSpPr>
      <p:grpSpPr>
        <a:xfrm>
          <a:off x="0" y="0"/>
          <a:ext cx="0" cy="0"/>
          <a:chOff x="0" y="0"/>
          <a:chExt cx="0" cy="0"/>
        </a:xfrm>
      </p:grpSpPr>
      <p:pic>
        <p:nvPicPr>
          <p:cNvPr id="2097635" name="Google Shape;1749;p319"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636" name="Google Shape;1750;p31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cxnSp>
        <p:nvCxnSpPr>
          <p:cNvPr id="3146203" name="Google Shape;1751;p319"/>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52301" name="Google Shape;1752;p319"/>
          <p:cNvSpPr/>
          <p:nvPr/>
        </p:nvSpPr>
        <p:spPr>
          <a:xfrm>
            <a:off x="0" y="1037770"/>
            <a:ext cx="9144000" cy="161398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637" name="Google Shape;1753;p319"/>
          <p:cNvPicPr preferRelativeResize="0">
            <a:picLocks/>
          </p:cNvPicPr>
          <p:nvPr/>
        </p:nvPicPr>
        <p:blipFill rotWithShape="1">
          <a:blip xmlns:r="http://schemas.openxmlformats.org/officeDocument/2006/relationships" r:embed="rId3">
            <a:alphaModFix/>
          </a:blip>
          <a:srcRect t="-453" b="47599"/>
          <a:stretch>
            <a:fillRect/>
          </a:stretch>
        </p:blipFill>
        <p:spPr>
          <a:xfrm flipH="1">
            <a:off x="349865" y="721112"/>
            <a:ext cx="3612538" cy="4395173"/>
          </a:xfrm>
          <a:prstGeom prst="rect"/>
          <a:noFill/>
          <a:ln>
            <a:noFill/>
          </a:ln>
        </p:spPr>
      </p:pic>
      <p:sp>
        <p:nvSpPr>
          <p:cNvPr id="1052302" name="Google Shape;1754;p319"/>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715" name="Shape 1755"/>
        <p:cNvGrpSpPr/>
        <p:nvPr/>
      </p:nvGrpSpPr>
      <p:grpSpPr>
        <a:xfrm>
          <a:off x="0" y="0"/>
          <a:ext cx="0" cy="0"/>
          <a:chOff x="0" y="0"/>
          <a:chExt cx="0" cy="0"/>
        </a:xfrm>
      </p:grpSpPr>
      <p:pic>
        <p:nvPicPr>
          <p:cNvPr id="2097704" name="Google Shape;1756;p320"/>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705" name="Google Shape;1757;p320"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8000"/>
          </a:xfrm>
          <a:prstGeom prst="rect"/>
          <a:noFill/>
          <a:ln>
            <a:noFill/>
          </a:ln>
        </p:spPr>
      </p:pic>
      <p:pic>
        <p:nvPicPr>
          <p:cNvPr id="2097706" name="Google Shape;1758;p320" descr="A picture containing text, dark, night sky  Description automatically generated"/>
          <p:cNvPicPr preferRelativeResize="0">
            <a:picLocks/>
          </p:cNvPicPr>
          <p:nvPr/>
        </p:nvPicPr>
        <p:blipFill rotWithShape="1">
          <a:blip xmlns:r="http://schemas.openxmlformats.org/officeDocument/2006/relationships" r:embed="rId3">
            <a:alphaModFix/>
          </a:blip>
          <a:srcRect/>
          <a:stretch>
            <a:fillRect/>
          </a:stretch>
        </p:blipFill>
        <p:spPr>
          <a:xfrm>
            <a:off x="962283" y="914400"/>
            <a:ext cx="7219434" cy="3459480"/>
          </a:xfrm>
          <a:prstGeom prst="rect"/>
          <a:noFill/>
          <a:ln>
            <a:noFill/>
          </a:ln>
        </p:spPr>
      </p:pic>
      <p:pic>
        <p:nvPicPr>
          <p:cNvPr id="2097707" name="Google Shape;1759;p320" descr="Chart  Description automatically generated"/>
          <p:cNvPicPr preferRelativeResize="0">
            <a:picLocks/>
          </p:cNvPicPr>
          <p:nvPr/>
        </p:nvPicPr>
        <p:blipFill rotWithShape="1">
          <a:blip xmlns:r="http://schemas.openxmlformats.org/officeDocument/2006/relationships" r:embed="rId4">
            <a:alphaModFix/>
          </a:blip>
          <a:srcRect/>
          <a:stretch>
            <a:fillRect/>
          </a:stretch>
        </p:blipFill>
        <p:spPr>
          <a:xfrm>
            <a:off x="2567940" y="1200369"/>
            <a:ext cx="4008120" cy="2742762"/>
          </a:xfrm>
          <a:prstGeom prst="rect"/>
          <a:noFill/>
          <a:ln>
            <a:noFill/>
          </a:ln>
        </p:spPr>
      </p:pic>
      <p:sp>
        <p:nvSpPr>
          <p:cNvPr id="1052779" name="Google Shape;1760;p320"/>
          <p:cNvSpPr txBox="1">
            <a:spLocks noGrp="1"/>
          </p:cNvSpPr>
          <p:nvPr>
            <p:ph type="body" idx="1"/>
          </p:nvPr>
        </p:nvSpPr>
        <p:spPr>
          <a:xfrm rot="-525871">
            <a:off x="2714091" y="2148474"/>
            <a:ext cx="3673884" cy="55448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3200"/>
              <a:buFont typeface="Public Sans"/>
              <a:buNone/>
              <a:defRPr b="1" cap="none" sz="2800" i="1"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556" name="Shape 1761"/>
        <p:cNvGrpSpPr/>
        <p:nvPr/>
      </p:nvGrpSpPr>
      <p:grpSpPr>
        <a:xfrm>
          <a:off x="0" y="0"/>
          <a:ext cx="0" cy="0"/>
          <a:chOff x="0" y="0"/>
          <a:chExt cx="0" cy="0"/>
        </a:xfrm>
      </p:grpSpPr>
      <p:grpSp>
        <p:nvGrpSpPr>
          <p:cNvPr id="1557" name="Google Shape;1762;p321"/>
          <p:cNvGrpSpPr/>
          <p:nvPr/>
        </p:nvGrpSpPr>
        <p:grpSpPr>
          <a:xfrm>
            <a:off x="444" y="0"/>
            <a:ext cx="9143556" cy="5143500"/>
            <a:chOff x="444" y="317809"/>
            <a:chExt cx="9143556" cy="5143500"/>
          </a:xfrm>
        </p:grpSpPr>
        <p:pic>
          <p:nvPicPr>
            <p:cNvPr id="2097625" name="Google Shape;1763;p32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626" name="Google Shape;1764;p32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627" name="Google Shape;1765;p321"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pic>
        <p:nvPicPr>
          <p:cNvPr id="2097628" name="Google Shape;1766;p321" descr="A picture containing text  Description automatically generated"/>
          <p:cNvPicPr preferRelativeResize="0">
            <a:picLocks/>
          </p:cNvPicPr>
          <p:nvPr/>
        </p:nvPicPr>
        <p:blipFill rotWithShape="1">
          <a:blip xmlns:r="http://schemas.openxmlformats.org/officeDocument/2006/relationships" r:embed="rId3">
            <a:alphaModFix amt="85000"/>
          </a:blip>
          <a:srcRect/>
          <a:stretch>
            <a:fillRect/>
          </a:stretch>
        </p:blipFill>
        <p:spPr>
          <a:xfrm>
            <a:off x="2251213" y="1143261"/>
            <a:ext cx="4641574" cy="2799228"/>
          </a:xfrm>
          <a:prstGeom prst="rect"/>
          <a:noFill/>
          <a:ln>
            <a:noFill/>
          </a:ln>
        </p:spPr>
      </p:pic>
      <p:sp>
        <p:nvSpPr>
          <p:cNvPr id="1052192" name="Google Shape;1767;p321"/>
          <p:cNvSpPr txBox="1">
            <a:spLocks noGrp="1"/>
          </p:cNvSpPr>
          <p:nvPr>
            <p:ph type="body" idx="1"/>
          </p:nvPr>
        </p:nvSpPr>
        <p:spPr>
          <a:xfrm>
            <a:off x="2740961" y="1824708"/>
            <a:ext cx="3602088" cy="4724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193" name="Google Shape;1768;p321"/>
          <p:cNvSpPr txBox="1">
            <a:spLocks noGrp="1"/>
          </p:cNvSpPr>
          <p:nvPr>
            <p:ph type="body" idx="2"/>
          </p:nvPr>
        </p:nvSpPr>
        <p:spPr>
          <a:xfrm>
            <a:off x="2740960" y="2398916"/>
            <a:ext cx="3602088" cy="719671"/>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740" name="Shape 1769"/>
        <p:cNvGrpSpPr/>
        <p:nvPr/>
      </p:nvGrpSpPr>
      <p:grpSpPr>
        <a:xfrm>
          <a:off x="0" y="0"/>
          <a:ext cx="0" cy="0"/>
          <a:chOff x="0" y="0"/>
          <a:chExt cx="0" cy="0"/>
        </a:xfrm>
      </p:grpSpPr>
      <p:pic>
        <p:nvPicPr>
          <p:cNvPr id="2097713" name="Google Shape;1770;p322"/>
          <p:cNvPicPr preferRelativeResize="0">
            <a:picLocks/>
          </p:cNvPicPr>
          <p:nvPr/>
        </p:nvPicPr>
        <p:blipFill rotWithShape="1">
          <a:blip xmlns:r="http://schemas.openxmlformats.org/officeDocument/2006/relationships" r:embed="rId1">
            <a:alphaModFix amt="70000"/>
          </a:blip>
          <a:srcRect t="1816" b="12611"/>
          <a:stretch>
            <a:fillRect/>
          </a:stretch>
        </p:blipFill>
        <p:spPr>
          <a:xfrm>
            <a:off x="0" y="-1"/>
            <a:ext cx="9144000" cy="5143501"/>
          </a:xfrm>
          <a:prstGeom prst="rect"/>
          <a:noFill/>
          <a:ln>
            <a:noFill/>
          </a:ln>
        </p:spPr>
      </p:pic>
      <p:pic>
        <p:nvPicPr>
          <p:cNvPr id="2097714" name="Google Shape;1771;p322"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5284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Public Sans"/>
              <a:ea typeface="Public Sans"/>
              <a:cs typeface="Public Sans"/>
              <a:sym typeface="Public Sans"/>
            </a:endParaRPr>
          </a:p>
        </p:txBody>
      </p:sp>
      <p:sp>
        <p:nvSpPr>
          <p:cNvPr id="1052843" name="Google Shape;1773;p322"/>
          <p:cNvSpPr txBox="1">
            <a:spLocks noGrp="1"/>
          </p:cNvSpPr>
          <p:nvPr>
            <p:ph type="body" idx="1"/>
          </p:nvPr>
        </p:nvSpPr>
        <p:spPr>
          <a:xfrm>
            <a:off x="3553313" y="1914665"/>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844" name="Google Shape;1774;p322"/>
          <p:cNvSpPr txBox="1">
            <a:spLocks noGrp="1"/>
          </p:cNvSpPr>
          <p:nvPr>
            <p:ph type="body" idx="2"/>
          </p:nvPr>
        </p:nvSpPr>
        <p:spPr>
          <a:xfrm>
            <a:off x="2770956" y="2580686"/>
            <a:ext cx="3602088" cy="719671"/>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675" name="Shape 1775"/>
        <p:cNvGrpSpPr/>
        <p:nvPr/>
      </p:nvGrpSpPr>
      <p:grpSpPr>
        <a:xfrm>
          <a:off x="0" y="0"/>
          <a:ext cx="0" cy="0"/>
          <a:chOff x="0" y="0"/>
          <a:chExt cx="0" cy="0"/>
        </a:xfrm>
      </p:grpSpPr>
      <p:grpSp>
        <p:nvGrpSpPr>
          <p:cNvPr id="1676" name="Google Shape;1776;p323"/>
          <p:cNvGrpSpPr/>
          <p:nvPr/>
        </p:nvGrpSpPr>
        <p:grpSpPr>
          <a:xfrm>
            <a:off x="-3149" y="1"/>
            <a:ext cx="9147149" cy="5143500"/>
            <a:chOff x="-3149" y="1"/>
            <a:chExt cx="9147149" cy="5143500"/>
          </a:xfrm>
        </p:grpSpPr>
        <p:pic>
          <p:nvPicPr>
            <p:cNvPr id="2097682" name="Google Shape;1777;p323"/>
            <p:cNvPicPr preferRelativeResize="0">
              <a:picLocks/>
            </p:cNvPicPr>
            <p:nvPr/>
          </p:nvPicPr>
          <p:blipFill rotWithShape="1">
            <a:blip xmlns:r="http://schemas.openxmlformats.org/officeDocument/2006/relationships" r:embed="rId1">
              <a:alphaModFix/>
            </a:blip>
            <a:srcRect t="2687" b="12936"/>
            <a:stretch>
              <a:fillRect/>
            </a:stretch>
          </p:blipFill>
          <p:spPr>
            <a:xfrm>
              <a:off x="-3149" y="1"/>
              <a:ext cx="9144002" cy="5143500"/>
            </a:xfrm>
            <a:prstGeom prst="rect"/>
            <a:noFill/>
            <a:ln>
              <a:noFill/>
            </a:ln>
          </p:spPr>
        </p:pic>
        <p:sp>
          <p:nvSpPr>
            <p:cNvPr id="1052647" name="Google Shape;1778;p323"/>
            <p:cNvSpPr/>
            <p:nvPr/>
          </p:nvSpPr>
          <p:spPr>
            <a:xfrm>
              <a:off x="-938" y="2804160"/>
              <a:ext cx="9144938" cy="2339340"/>
            </a:xfrm>
            <a:prstGeom prst="rect"/>
            <a:solidFill>
              <a:schemeClr val="dk2">
                <a:alpha val="74901"/>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grpSp>
      <p:pic>
        <p:nvPicPr>
          <p:cNvPr id="2097683" name="Google Shape;1779;p323"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grpSp>
        <p:nvGrpSpPr>
          <p:cNvPr id="1677" name="Google Shape;1780;p323"/>
          <p:cNvGrpSpPr/>
          <p:nvPr/>
        </p:nvGrpSpPr>
        <p:grpSpPr>
          <a:xfrm>
            <a:off x="2349390" y="1908808"/>
            <a:ext cx="4506182" cy="1790703"/>
            <a:chOff x="2560319" y="1790699"/>
            <a:chExt cx="4084321" cy="1623060"/>
          </a:xfrm>
        </p:grpSpPr>
        <p:sp>
          <p:nvSpPr>
            <p:cNvPr id="1052648" name="Google Shape;1781;p323"/>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sp>
          <p:nvSpPr>
            <p:cNvPr id="1052649"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grpSp>
      <p:sp>
        <p:nvSpPr>
          <p:cNvPr id="1052650" name="Google Shape;1783;p323"/>
          <p:cNvSpPr txBox="1">
            <a:spLocks noGrp="1"/>
          </p:cNvSpPr>
          <p:nvPr>
            <p:ph type="body" idx="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651" name="Google Shape;1784;p323"/>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141" name="Shape 454"/>
        <p:cNvGrpSpPr/>
        <p:nvPr/>
      </p:nvGrpSpPr>
      <p:grpSpPr>
        <a:xfrm>
          <a:off x="0" y="0"/>
          <a:ext cx="0" cy="0"/>
          <a:chOff x="0" y="0"/>
          <a:chExt cx="0" cy="0"/>
        </a:xfrm>
      </p:grpSpPr>
      <p:pic>
        <p:nvPicPr>
          <p:cNvPr id="2097453" name="Google Shape;455;p258"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grpSp>
        <p:nvGrpSpPr>
          <p:cNvPr id="1142" name="Google Shape;456;p258"/>
          <p:cNvGrpSpPr/>
          <p:nvPr/>
        </p:nvGrpSpPr>
        <p:grpSpPr>
          <a:xfrm>
            <a:off x="1114581" y="3141131"/>
            <a:ext cx="175260" cy="1120085"/>
            <a:chOff x="973176" y="3197693"/>
            <a:chExt cx="175260" cy="1120085"/>
          </a:xfrm>
        </p:grpSpPr>
        <p:sp>
          <p:nvSpPr>
            <p:cNvPr id="1050847" name="Google Shape;457;p258"/>
            <p:cNvSpPr/>
            <p:nvPr/>
          </p:nvSpPr>
          <p:spPr>
            <a:xfrm>
              <a:off x="973176" y="3197693"/>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cxnSp>
          <p:nvCxnSpPr>
            <p:cNvPr id="3146000" name="Google Shape;458;p258"/>
            <p:cNvCxnSpPr>
              <a:cxnSpLocks/>
            </p:cNvCxnSpPr>
            <p:nvPr/>
          </p:nvCxnSpPr>
          <p:spPr>
            <a:xfrm>
              <a:off x="1060806" y="3403616"/>
              <a:ext cx="0" cy="914162"/>
            </a:xfrm>
            <a:prstGeom prst="straightConnector1"/>
            <a:noFill/>
            <a:ln w="12700" cap="flat" cmpd="sng">
              <a:solidFill>
                <a:schemeClr val="lt2"/>
              </a:solidFill>
              <a:prstDash val="solid"/>
              <a:round/>
              <a:headEnd type="none" w="sm" len="sm"/>
              <a:tailEnd type="none" w="sm" len="sm"/>
            </a:ln>
          </p:spPr>
        </p:cxnSp>
      </p:grpSp>
      <p:grpSp>
        <p:nvGrpSpPr>
          <p:cNvPr id="1143" name="Google Shape;459;p258"/>
          <p:cNvGrpSpPr/>
          <p:nvPr/>
        </p:nvGrpSpPr>
        <p:grpSpPr>
          <a:xfrm>
            <a:off x="5033439" y="1436374"/>
            <a:ext cx="175260" cy="1120085"/>
            <a:chOff x="4892034" y="1492936"/>
            <a:chExt cx="175260" cy="1120085"/>
          </a:xfrm>
        </p:grpSpPr>
        <p:sp>
          <p:nvSpPr>
            <p:cNvPr id="1050848" name="Google Shape;460;p258"/>
            <p:cNvSpPr/>
            <p:nvPr/>
          </p:nvSpPr>
          <p:spPr>
            <a:xfrm>
              <a:off x="4892034" y="1492936"/>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cxnSp>
          <p:nvCxnSpPr>
            <p:cNvPr id="3146001" name="Google Shape;461;p258"/>
            <p:cNvCxnSpPr>
              <a:cxnSpLocks/>
            </p:cNvCxnSpPr>
            <p:nvPr/>
          </p:nvCxnSpPr>
          <p:spPr>
            <a:xfrm>
              <a:off x="4979664" y="1698859"/>
              <a:ext cx="0" cy="914162"/>
            </a:xfrm>
            <a:prstGeom prst="straightConnector1"/>
            <a:noFill/>
            <a:ln w="12700" cap="flat" cmpd="sng">
              <a:solidFill>
                <a:schemeClr val="lt2"/>
              </a:solidFill>
              <a:prstDash val="solid"/>
              <a:round/>
              <a:headEnd type="none" w="sm" len="sm"/>
              <a:tailEnd type="none" w="sm" len="sm"/>
            </a:ln>
          </p:spPr>
        </p:cxnSp>
      </p:grpSp>
      <p:grpSp>
        <p:nvGrpSpPr>
          <p:cNvPr id="1144" name="Google Shape;462;p258"/>
          <p:cNvGrpSpPr/>
          <p:nvPr/>
        </p:nvGrpSpPr>
        <p:grpSpPr>
          <a:xfrm>
            <a:off x="1114581" y="1436374"/>
            <a:ext cx="175260" cy="1120085"/>
            <a:chOff x="973176" y="1492936"/>
            <a:chExt cx="175260" cy="1120085"/>
          </a:xfrm>
        </p:grpSpPr>
        <p:cxnSp>
          <p:nvCxnSpPr>
            <p:cNvPr id="3146002" name="Google Shape;463;p258"/>
            <p:cNvCxnSpPr>
              <a:cxnSpLocks/>
            </p:cNvCxnSpPr>
            <p:nvPr/>
          </p:nvCxnSpPr>
          <p:spPr>
            <a:xfrm>
              <a:off x="1060806" y="1698859"/>
              <a:ext cx="0" cy="914162"/>
            </a:xfrm>
            <a:prstGeom prst="straightConnector1"/>
            <a:noFill/>
            <a:ln w="12700" cap="flat" cmpd="sng">
              <a:solidFill>
                <a:schemeClr val="accent1"/>
              </a:solidFill>
              <a:prstDash val="solid"/>
              <a:round/>
              <a:headEnd type="none" w="sm" len="sm"/>
              <a:tailEnd type="none" w="sm" len="sm"/>
            </a:ln>
          </p:spPr>
        </p:cxnSp>
        <p:sp>
          <p:nvSpPr>
            <p:cNvPr id="1050849" name="Google Shape;464;p258"/>
            <p:cNvSpPr/>
            <p:nvPr/>
          </p:nvSpPr>
          <p:spPr>
            <a:xfrm>
              <a:off x="973176" y="1492936"/>
              <a:ext cx="175260" cy="37391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grpSp>
      <p:grpSp>
        <p:nvGrpSpPr>
          <p:cNvPr id="1145" name="Google Shape;465;p258"/>
          <p:cNvGrpSpPr/>
          <p:nvPr/>
        </p:nvGrpSpPr>
        <p:grpSpPr>
          <a:xfrm>
            <a:off x="5033439" y="3141131"/>
            <a:ext cx="175260" cy="1120085"/>
            <a:chOff x="4892034" y="3197693"/>
            <a:chExt cx="175260" cy="1120085"/>
          </a:xfrm>
        </p:grpSpPr>
        <p:cxnSp>
          <p:nvCxnSpPr>
            <p:cNvPr id="3146003" name="Google Shape;466;p258"/>
            <p:cNvCxnSpPr>
              <a:cxnSpLocks/>
            </p:cNvCxnSpPr>
            <p:nvPr/>
          </p:nvCxnSpPr>
          <p:spPr>
            <a:xfrm>
              <a:off x="4979664" y="3403616"/>
              <a:ext cx="0" cy="914162"/>
            </a:xfrm>
            <a:prstGeom prst="straightConnector1"/>
            <a:noFill/>
            <a:ln w="12700" cap="flat" cmpd="sng">
              <a:solidFill>
                <a:schemeClr val="accent1"/>
              </a:solidFill>
              <a:prstDash val="solid"/>
              <a:round/>
              <a:headEnd type="none" w="sm" len="sm"/>
              <a:tailEnd type="none" w="sm" len="sm"/>
            </a:ln>
          </p:spPr>
        </p:cxnSp>
        <p:sp>
          <p:nvSpPr>
            <p:cNvPr id="1050850" name="Google Shape;467;p258"/>
            <p:cNvSpPr/>
            <p:nvPr/>
          </p:nvSpPr>
          <p:spPr>
            <a:xfrm>
              <a:off x="4892034" y="3197693"/>
              <a:ext cx="175260" cy="37391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grpSp>
      <p:sp>
        <p:nvSpPr>
          <p:cNvPr id="1050851" name="Google Shape;468;p258"/>
          <p:cNvSpPr txBox="1"/>
          <p:nvPr>
            <p:ph type="body" idx="1"/>
          </p:nvPr>
        </p:nvSpPr>
        <p:spPr>
          <a:xfrm>
            <a:off x="1334722" y="1472343"/>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852" name="Google Shape;469;p258"/>
          <p:cNvSpPr txBox="1"/>
          <p:nvPr>
            <p:ph type="body" idx="2"/>
          </p:nvPr>
        </p:nvSpPr>
        <p:spPr>
          <a:xfrm>
            <a:off x="5253579" y="1472343"/>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853" name="Google Shape;470;p258"/>
          <p:cNvSpPr txBox="1"/>
          <p:nvPr>
            <p:ph type="body" idx="3"/>
          </p:nvPr>
        </p:nvSpPr>
        <p:spPr>
          <a:xfrm>
            <a:off x="1334722" y="3177100"/>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854" name="Google Shape;471;p258"/>
          <p:cNvSpPr txBox="1"/>
          <p:nvPr>
            <p:ph type="body" idx="4"/>
          </p:nvPr>
        </p:nvSpPr>
        <p:spPr>
          <a:xfrm>
            <a:off x="5253579" y="3177100"/>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855" name="Google Shape;472;p258"/>
          <p:cNvSpPr txBox="1"/>
          <p:nvPr>
            <p:ph type="body" idx="5"/>
          </p:nvPr>
        </p:nvSpPr>
        <p:spPr>
          <a:xfrm>
            <a:off x="1334722" y="1886477"/>
            <a:ext cx="2629745" cy="318677"/>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856" name="Google Shape;473;p258"/>
          <p:cNvSpPr txBox="1"/>
          <p:nvPr>
            <p:ph type="body" idx="6"/>
          </p:nvPr>
        </p:nvSpPr>
        <p:spPr>
          <a:xfrm>
            <a:off x="5253579" y="1886477"/>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857" name="Google Shape;474;p258"/>
          <p:cNvSpPr txBox="1"/>
          <p:nvPr>
            <p:ph type="body" idx="7"/>
          </p:nvPr>
        </p:nvSpPr>
        <p:spPr>
          <a:xfrm>
            <a:off x="1334722" y="3591234"/>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858" name="Google Shape;475;p258"/>
          <p:cNvSpPr txBox="1"/>
          <p:nvPr>
            <p:ph type="body" idx="8"/>
          </p:nvPr>
        </p:nvSpPr>
        <p:spPr>
          <a:xfrm>
            <a:off x="5253579" y="3591234"/>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859" name="Google Shape;476;p258"/>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860" name="Google Shape;477;p25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653" name="Shape 1785"/>
        <p:cNvGrpSpPr/>
        <p:nvPr/>
      </p:nvGrpSpPr>
      <p:grpSpPr>
        <a:xfrm>
          <a:off x="0" y="0"/>
          <a:ext cx="0" cy="0"/>
          <a:chOff x="0" y="0"/>
          <a:chExt cx="0" cy="0"/>
        </a:xfrm>
      </p:grpSpPr>
      <p:grpSp>
        <p:nvGrpSpPr>
          <p:cNvPr id="1654" name="Google Shape;1786;p324"/>
          <p:cNvGrpSpPr/>
          <p:nvPr/>
        </p:nvGrpSpPr>
        <p:grpSpPr>
          <a:xfrm>
            <a:off x="-3149" y="1"/>
            <a:ext cx="9147149" cy="5143500"/>
            <a:chOff x="-3149" y="1"/>
            <a:chExt cx="9147149" cy="5143500"/>
          </a:xfrm>
        </p:grpSpPr>
        <p:pic>
          <p:nvPicPr>
            <p:cNvPr id="2097668" name="Google Shape;1787;p324"/>
            <p:cNvPicPr preferRelativeResize="0">
              <a:picLocks/>
            </p:cNvPicPr>
            <p:nvPr/>
          </p:nvPicPr>
          <p:blipFill rotWithShape="1">
            <a:blip xmlns:r="http://schemas.openxmlformats.org/officeDocument/2006/relationships" r:embed="rId1">
              <a:alphaModFix/>
            </a:blip>
            <a:srcRect t="2687" b="12936"/>
            <a:stretch>
              <a:fillRect/>
            </a:stretch>
          </p:blipFill>
          <p:spPr>
            <a:xfrm>
              <a:off x="-3149" y="1"/>
              <a:ext cx="9144002" cy="5143500"/>
            </a:xfrm>
            <a:prstGeom prst="rect"/>
            <a:noFill/>
            <a:ln>
              <a:noFill/>
            </a:ln>
          </p:spPr>
        </p:pic>
        <p:sp>
          <p:nvSpPr>
            <p:cNvPr id="1052538" name="Google Shape;1788;p324"/>
            <p:cNvSpPr/>
            <p:nvPr/>
          </p:nvSpPr>
          <p:spPr>
            <a:xfrm>
              <a:off x="-938" y="2804160"/>
              <a:ext cx="9144938" cy="2339340"/>
            </a:xfrm>
            <a:prstGeom prst="rect"/>
            <a:solidFill>
              <a:schemeClr val="accent1">
                <a:alpha val="74901"/>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grpSp>
      <p:pic>
        <p:nvPicPr>
          <p:cNvPr id="2097669" name="Google Shape;1789;p324"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grpSp>
        <p:nvGrpSpPr>
          <p:cNvPr id="1655" name="Google Shape;1790;p324"/>
          <p:cNvGrpSpPr/>
          <p:nvPr/>
        </p:nvGrpSpPr>
        <p:grpSpPr>
          <a:xfrm>
            <a:off x="2349390" y="1908808"/>
            <a:ext cx="4506182" cy="1790703"/>
            <a:chOff x="2560319" y="1790699"/>
            <a:chExt cx="4084321" cy="1623060"/>
          </a:xfrm>
        </p:grpSpPr>
        <p:sp>
          <p:nvSpPr>
            <p:cNvPr id="1052539" name="Google Shape;1791;p324"/>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sp>
          <p:nvSpPr>
            <p:cNvPr id="1052540"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grpSp>
      <p:sp>
        <p:nvSpPr>
          <p:cNvPr id="1052541" name="Google Shape;1793;p324"/>
          <p:cNvSpPr txBox="1">
            <a:spLocks noGrp="1"/>
          </p:cNvSpPr>
          <p:nvPr>
            <p:ph type="body" idx="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accen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542" name="Google Shape;1794;p324"/>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632" name="Shape 1795"/>
        <p:cNvGrpSpPr/>
        <p:nvPr/>
      </p:nvGrpSpPr>
      <p:grpSpPr>
        <a:xfrm>
          <a:off x="0" y="0"/>
          <a:ext cx="0" cy="0"/>
          <a:chOff x="0" y="0"/>
          <a:chExt cx="0" cy="0"/>
        </a:xfrm>
      </p:grpSpPr>
      <p:sp>
        <p:nvSpPr>
          <p:cNvPr id="1052471" name="Google Shape;1796;p325"/>
          <p:cNvSpPr/>
          <p:nvPr/>
        </p:nvSpPr>
        <p:spPr>
          <a:xfrm>
            <a:off x="4690334" y="0"/>
            <a:ext cx="4453668" cy="5139879"/>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52472" name="Google Shape;1797;p325" descr="Shape  Description automatically generated with low confidence"/>
          <p:cNvSpPr/>
          <p:nvPr/>
        </p:nvSpPr>
        <p:spPr>
          <a:xfrm>
            <a:off x="0" y="0"/>
            <a:ext cx="9144000" cy="5143500"/>
          </a:xfrm>
          <a:prstGeom prst="rect"/>
          <a:solidFill>
            <a:srgbClr val="FFFFFF"/>
          </a:solidFill>
          <a:ln>
            <a:noFill/>
          </a:ln>
        </p:spPr>
      </p:sp>
      <p:sp>
        <p:nvSpPr>
          <p:cNvPr id="1052473" name="Google Shape;1798;p325"/>
          <p:cNvSpPr>
            <a:spLocks noGrp="1"/>
          </p:cNvSpPr>
          <p:nvPr>
            <p:ph type="pic" idx="2"/>
          </p:nvPr>
        </p:nvSpPr>
        <p:spPr>
          <a:xfrm>
            <a:off x="-1" y="0"/>
            <a:ext cx="4690335" cy="5139879"/>
          </a:xfrm>
          <a:prstGeom prst="rect"/>
          <a:noFill/>
          <a:ln>
            <a:noFill/>
          </a:ln>
        </p:spPr>
      </p:sp>
      <p:sp>
        <p:nvSpPr>
          <p:cNvPr id="1052474" name="Google Shape;1799;p325"/>
          <p:cNvSpPr/>
          <p:nvPr/>
        </p:nvSpPr>
        <p:spPr>
          <a:xfrm>
            <a:off x="4548336" y="420700"/>
            <a:ext cx="4595664" cy="428172"/>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52475" name="Google Shape;1800;p325"/>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476" name="Google Shape;1801;p325"/>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756" name="Shape 1802"/>
        <p:cNvGrpSpPr/>
        <p:nvPr/>
      </p:nvGrpSpPr>
      <p:grpSpPr>
        <a:xfrm>
          <a:off x="0" y="0"/>
          <a:ext cx="0" cy="0"/>
          <a:chOff x="0" y="0"/>
          <a:chExt cx="0" cy="0"/>
        </a:xfrm>
      </p:grpSpPr>
      <p:sp>
        <p:nvSpPr>
          <p:cNvPr id="1052905" name="Google Shape;1803;p326"/>
          <p:cNvSpPr/>
          <p:nvPr/>
        </p:nvSpPr>
        <p:spPr>
          <a:xfrm>
            <a:off x="4690334" y="0"/>
            <a:ext cx="4453668" cy="513987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52906" name="Google Shape;1804;p326" descr="Shape  Description automatically generated with low confidence"/>
          <p:cNvSpPr/>
          <p:nvPr/>
        </p:nvSpPr>
        <p:spPr>
          <a:xfrm>
            <a:off x="0" y="0"/>
            <a:ext cx="9144000" cy="5143500"/>
          </a:xfrm>
          <a:prstGeom prst="rect"/>
          <a:solidFill>
            <a:srgbClr val="FFFFFF"/>
          </a:solidFill>
          <a:ln>
            <a:noFill/>
          </a:ln>
        </p:spPr>
      </p:sp>
      <p:sp>
        <p:nvSpPr>
          <p:cNvPr id="1052907" name="Google Shape;1805;p326"/>
          <p:cNvSpPr>
            <a:spLocks noGrp="1"/>
          </p:cNvSpPr>
          <p:nvPr>
            <p:ph type="pic" idx="2"/>
          </p:nvPr>
        </p:nvSpPr>
        <p:spPr>
          <a:xfrm>
            <a:off x="-1" y="0"/>
            <a:ext cx="4690335" cy="5139879"/>
          </a:xfrm>
          <a:prstGeom prst="rect"/>
          <a:noFill/>
          <a:ln>
            <a:noFill/>
          </a:ln>
        </p:spPr>
      </p:sp>
      <p:sp>
        <p:nvSpPr>
          <p:cNvPr id="1052908" name="Google Shape;1806;p326"/>
          <p:cNvSpPr/>
          <p:nvPr/>
        </p:nvSpPr>
        <p:spPr>
          <a:xfrm>
            <a:off x="4548336" y="420700"/>
            <a:ext cx="4595664" cy="428172"/>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52909" name="Google Shape;1807;p326"/>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910" name="Google Shape;1808;p326"/>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589" name="Shape 1809"/>
        <p:cNvGrpSpPr/>
        <p:nvPr/>
      </p:nvGrpSpPr>
      <p:grpSpPr>
        <a:xfrm>
          <a:off x="0" y="0"/>
          <a:ext cx="0" cy="0"/>
          <a:chOff x="0" y="0"/>
          <a:chExt cx="0" cy="0"/>
        </a:xfrm>
      </p:grpSpPr>
      <p:sp>
        <p:nvSpPr>
          <p:cNvPr id="1052307" name="Google Shape;1810;p327"/>
          <p:cNvSpPr/>
          <p:nvPr/>
        </p:nvSpPr>
        <p:spPr>
          <a:xfrm>
            <a:off x="4690334" y="0"/>
            <a:ext cx="4453668" cy="513987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52308" name="Google Shape;1811;p327" descr="Shape  Description automatically generated with low confidence"/>
          <p:cNvSpPr/>
          <p:nvPr/>
        </p:nvSpPr>
        <p:spPr>
          <a:xfrm>
            <a:off x="0" y="0"/>
            <a:ext cx="9144000" cy="5143500"/>
          </a:xfrm>
          <a:prstGeom prst="rect"/>
          <a:solidFill>
            <a:srgbClr val="FFFFFF"/>
          </a:solidFill>
          <a:ln>
            <a:noFill/>
          </a:ln>
        </p:spPr>
      </p:sp>
      <p:sp>
        <p:nvSpPr>
          <p:cNvPr id="1052309" name="Google Shape;1812;p327"/>
          <p:cNvSpPr>
            <a:spLocks noGrp="1"/>
          </p:cNvSpPr>
          <p:nvPr>
            <p:ph type="pic" idx="2"/>
          </p:nvPr>
        </p:nvSpPr>
        <p:spPr>
          <a:xfrm>
            <a:off x="-1" y="0"/>
            <a:ext cx="4690335" cy="5139879"/>
          </a:xfrm>
          <a:prstGeom prst="rect"/>
          <a:noFill/>
          <a:ln>
            <a:noFill/>
          </a:ln>
        </p:spPr>
      </p:sp>
      <p:sp>
        <p:nvSpPr>
          <p:cNvPr id="1052310" name="Google Shape;1813;p327"/>
          <p:cNvSpPr/>
          <p:nvPr/>
        </p:nvSpPr>
        <p:spPr>
          <a:xfrm>
            <a:off x="4548336" y="420700"/>
            <a:ext cx="4595664" cy="428172"/>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52311" name="Google Shape;1814;p327"/>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312" name="Google Shape;1815;p327"/>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fontScale="90000"/>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741" name="Shape 1816"/>
        <p:cNvGrpSpPr/>
        <p:nvPr/>
      </p:nvGrpSpPr>
      <p:grpSpPr>
        <a:xfrm>
          <a:off x="0" y="0"/>
          <a:ext cx="0" cy="0"/>
          <a:chOff x="0" y="0"/>
          <a:chExt cx="0" cy="0"/>
        </a:xfrm>
      </p:grpSpPr>
      <p:sp>
        <p:nvSpPr>
          <p:cNvPr id="1052845" name="Google Shape;1817;p328"/>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1" cap="none" sz="1800" i="0" strike="noStrike" u="none">
              <a:solidFill>
                <a:schemeClr val="lt1"/>
              </a:solidFill>
              <a:latin typeface="Public Sans"/>
              <a:ea typeface="Public Sans"/>
              <a:cs typeface="Public Sans"/>
              <a:sym typeface="Public Sans"/>
            </a:endParaRPr>
          </a:p>
        </p:txBody>
      </p:sp>
      <p:pic>
        <p:nvPicPr>
          <p:cNvPr id="2097715" name="Google Shape;1818;p328" descr="Background pattern  Description automatically generated"/>
          <p:cNvPicPr preferRelativeResize="0">
            <a:picLocks/>
          </p:cNvPicPr>
          <p:nvPr/>
        </p:nvPicPr>
        <p:blipFill rotWithShape="1">
          <a:blip xmlns:r="http://schemas.openxmlformats.org/officeDocument/2006/relationships" r:embed="rId1">
            <a:alphaModFix/>
          </a:blip>
          <a:srcRect l="20567" r="20566" b="45930"/>
          <a:stretch>
            <a:fillRect/>
          </a:stretch>
        </p:blipFill>
        <p:spPr>
          <a:xfrm rot="5400000">
            <a:off x="5391150" y="1390650"/>
            <a:ext cx="5143500" cy="2362200"/>
          </a:xfrm>
          <a:prstGeom prst="rect"/>
          <a:solidFill>
            <a:schemeClr val="dk2"/>
          </a:solidFill>
          <a:ln>
            <a:noFill/>
          </a:ln>
        </p:spPr>
      </p:pic>
      <p:sp>
        <p:nvSpPr>
          <p:cNvPr id="1052846" name="Google Shape;1819;p328" descr="Shape  Description automatically generated with low confidence"/>
          <p:cNvSpPr/>
          <p:nvPr/>
        </p:nvSpPr>
        <p:spPr>
          <a:xfrm>
            <a:off x="0" y="0"/>
            <a:ext cx="9144000" cy="5143500"/>
          </a:xfrm>
          <a:prstGeom prst="rect"/>
          <a:solidFill>
            <a:srgbClr val="FFFFFF"/>
          </a:solidFill>
          <a:ln>
            <a:noFill/>
          </a:ln>
        </p:spPr>
      </p:sp>
      <p:cxnSp>
        <p:nvCxnSpPr>
          <p:cNvPr id="3146270" name="Google Shape;1820;p328"/>
          <p:cNvCxnSpPr>
            <a:cxnSpLocks/>
          </p:cNvCxnSpPr>
          <p:nvPr/>
        </p:nvCxnSpPr>
        <p:spPr>
          <a:xfrm>
            <a:off x="777369" y="2062045"/>
            <a:ext cx="0" cy="1882258"/>
          </a:xfrm>
          <a:prstGeom prst="straightConnector1"/>
          <a:noFill/>
          <a:ln w="38100" cap="flat" cmpd="sng">
            <a:solidFill>
              <a:srgbClr val="22366A"/>
            </a:solidFill>
            <a:prstDash val="solid"/>
            <a:miter lim="800000"/>
            <a:headEnd type="none" w="sm" len="sm"/>
            <a:tailEnd type="none" w="sm" len="sm"/>
          </a:ln>
        </p:spPr>
      </p:cxnSp>
      <p:pic>
        <p:nvPicPr>
          <p:cNvPr id="2097716" name="Google Shape;1821;p328" descr="A picture containing indoor  Description automatically generated"/>
          <p:cNvPicPr preferRelativeResize="0">
            <a:picLocks/>
          </p:cNvPicPr>
          <p:nvPr/>
        </p:nvPicPr>
        <p:blipFill rotWithShape="1">
          <a:blip xmlns:r="http://schemas.openxmlformats.org/officeDocument/2006/relationships" r:embed="rId2">
            <a:alphaModFix/>
          </a:blip>
          <a:srcRect l="20443" r="22451"/>
          <a:stretch>
            <a:fillRect/>
          </a:stretch>
        </p:blipFill>
        <p:spPr>
          <a:xfrm>
            <a:off x="5353758" y="1004593"/>
            <a:ext cx="2781568" cy="3247434"/>
          </a:xfrm>
          <a:prstGeom prst="rect"/>
          <a:noFill/>
          <a:ln w="28575" cap="flat" cmpd="sng">
            <a:solidFill>
              <a:srgbClr val="D8D8D8"/>
            </a:solidFill>
            <a:prstDash val="solid"/>
            <a:round/>
            <a:headEnd type="none" w="sm" len="sm"/>
            <a:tailEnd type="none" w="sm" len="sm"/>
          </a:ln>
        </p:spPr>
      </p:pic>
      <p:sp>
        <p:nvSpPr>
          <p:cNvPr id="1052847" name="Google Shape;1822;p328"/>
          <p:cNvSpPr txBox="1">
            <a:spLocks noGrp="1"/>
          </p:cNvSpPr>
          <p:nvPr>
            <p:ph type="body" idx="1"/>
          </p:nvPr>
        </p:nvSpPr>
        <p:spPr>
          <a:xfrm>
            <a:off x="912063" y="2052267"/>
            <a:ext cx="3673884" cy="1882257"/>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dk1"/>
              </a:buClr>
              <a:buSzPts val="1500"/>
              <a:buFont typeface="Noto Sans Symbols"/>
              <a:buChar char="▪"/>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a:r>
              <a:t/>
            </a:r>
          </a:p>
        </p:txBody>
      </p:sp>
      <p:sp>
        <p:nvSpPr>
          <p:cNvPr id="1052848" name="Google Shape;1823;p328"/>
          <p:cNvSpPr txBox="1">
            <a:spLocks noGrp="1"/>
          </p:cNvSpPr>
          <p:nvPr>
            <p:ph type="title"/>
          </p:nvPr>
        </p:nvSpPr>
        <p:spPr>
          <a:xfrm>
            <a:off x="912063" y="1246189"/>
            <a:ext cx="3673884" cy="586800"/>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800"/>
              <a:buFont typeface="Public Sans"/>
              <a:buNone/>
              <a:defRPr b="1" cap="none" sz="28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a:r>
              <a:t/>
            </a: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530" name="Shape 1824"/>
        <p:cNvGrpSpPr/>
        <p:nvPr/>
      </p:nvGrpSpPr>
      <p:grpSpPr>
        <a:xfrm>
          <a:off x="0" y="0"/>
          <a:ext cx="0" cy="0"/>
          <a:chOff x="0" y="0"/>
          <a:chExt cx="0" cy="0"/>
        </a:xfrm>
      </p:grpSpPr>
      <p:pic>
        <p:nvPicPr>
          <p:cNvPr id="2097620" name="Google Shape;1825;p329" descr="A picture containing graphical user interface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
        <p:nvSpPr>
          <p:cNvPr id="1052149" name="Google Shape;1826;p329" descr="Shape  Description automatically generated with low confidence"/>
          <p:cNvSpPr/>
          <p:nvPr/>
        </p:nvSpPr>
        <p:spPr>
          <a:xfrm>
            <a:off x="0" y="0"/>
            <a:ext cx="9144000" cy="5143500"/>
          </a:xfrm>
          <a:prstGeom prst="rect"/>
          <a:solidFill>
            <a:srgbClr val="FFFFFF"/>
          </a:solidFill>
          <a:ln>
            <a:noFill/>
          </a:ln>
        </p:spPr>
      </p:sp>
    </p:spTree>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857" name="Shape 1827"/>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968" name="Shape 478"/>
        <p:cNvGrpSpPr/>
        <p:nvPr/>
      </p:nvGrpSpPr>
      <p:grpSpPr>
        <a:xfrm>
          <a:off x="0" y="0"/>
          <a:ext cx="0" cy="0"/>
          <a:chOff x="0" y="0"/>
          <a:chExt cx="0" cy="0"/>
        </a:xfrm>
      </p:grpSpPr>
      <p:pic>
        <p:nvPicPr>
          <p:cNvPr id="2097381" name="Google Shape;479;p259"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8000"/>
          </a:xfrm>
          <a:prstGeom prst="rect"/>
          <a:noFill/>
          <a:ln>
            <a:noFill/>
          </a:ln>
        </p:spPr>
      </p:pic>
      <p:grpSp>
        <p:nvGrpSpPr>
          <p:cNvPr id="969" name="Google Shape;480;p259"/>
          <p:cNvGrpSpPr/>
          <p:nvPr/>
        </p:nvGrpSpPr>
        <p:grpSpPr>
          <a:xfrm>
            <a:off x="270520" y="225967"/>
            <a:ext cx="175260" cy="2964623"/>
            <a:chOff x="270520" y="1140367"/>
            <a:chExt cx="175260" cy="2964623"/>
          </a:xfrm>
        </p:grpSpPr>
        <p:grpSp>
          <p:nvGrpSpPr>
            <p:cNvPr id="970" name="Google Shape;481;p259"/>
            <p:cNvGrpSpPr/>
            <p:nvPr/>
          </p:nvGrpSpPr>
          <p:grpSpPr>
            <a:xfrm>
              <a:off x="270520" y="2780648"/>
              <a:ext cx="175260" cy="1324342"/>
              <a:chOff x="129115" y="2837210"/>
              <a:chExt cx="175260" cy="1324342"/>
            </a:xfrm>
          </p:grpSpPr>
          <p:sp>
            <p:nvSpPr>
              <p:cNvPr id="1050251" name="Google Shape;482;p259"/>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cxnSp>
            <p:nvCxnSpPr>
              <p:cNvPr id="3145924" name="Google Shape;483;p259"/>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971" name="Google Shape;484;p259"/>
            <p:cNvGrpSpPr/>
            <p:nvPr/>
          </p:nvGrpSpPr>
          <p:grpSpPr>
            <a:xfrm>
              <a:off x="270520" y="1140367"/>
              <a:ext cx="175260" cy="1310953"/>
              <a:chOff x="129115" y="1196929"/>
              <a:chExt cx="175260" cy="1310953"/>
            </a:xfrm>
          </p:grpSpPr>
          <p:cxnSp>
            <p:nvCxnSpPr>
              <p:cNvPr id="3145925" name="Google Shape;485;p259"/>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50252" name="Google Shape;486;p259"/>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grpSp>
      </p:grpSp>
      <p:sp>
        <p:nvSpPr>
          <p:cNvPr id="1050253" name="Google Shape;487;p259"/>
          <p:cNvSpPr txBox="1"/>
          <p:nvPr/>
        </p:nvSpPr>
        <p:spPr>
          <a:xfrm>
            <a:off x="445780" y="1901300"/>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lt2"/>
                </a:solidFill>
                <a:latin typeface="Public Sans"/>
                <a:ea typeface="Public Sans"/>
                <a:cs typeface="Public Sans"/>
                <a:sym typeface="Public Sans"/>
              </a:rPr>
              <a:t>Task -5</a:t>
            </a:r>
            <a:endParaRPr b="0" cap="none" sz="1400" i="0" strike="noStrike" u="none">
              <a:solidFill>
                <a:srgbClr val="000000"/>
              </a:solidFill>
              <a:latin typeface="Arial"/>
              <a:ea typeface="Arial"/>
              <a:cs typeface="Arial"/>
              <a:sym typeface="Arial"/>
            </a:endParaRPr>
          </a:p>
        </p:txBody>
      </p:sp>
      <p:sp>
        <p:nvSpPr>
          <p:cNvPr id="1050254" name="Google Shape;488;p259"/>
          <p:cNvSpPr txBox="1"/>
          <p:nvPr/>
        </p:nvSpPr>
        <p:spPr>
          <a:xfrm>
            <a:off x="445779" y="237121"/>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400"/>
              <a:buFont typeface="Arial"/>
              <a:buNone/>
            </a:pPr>
            <a:r>
              <a:rPr b="1" cap="none" sz="1400" i="0" lang="en-US" strike="noStrike" u="none">
                <a:solidFill>
                  <a:schemeClr val="dk2"/>
                </a:solidFill>
                <a:latin typeface="Public Sans"/>
                <a:ea typeface="Public Sans"/>
                <a:cs typeface="Public Sans"/>
                <a:sym typeface="Public Sans"/>
              </a:rPr>
              <a:t>Task -4</a:t>
            </a:r>
            <a:endParaRPr b="0" cap="none" sz="1400" i="0" strike="noStrike" u="none">
              <a:solidFill>
                <a:srgbClr val="000000"/>
              </a:solidFill>
              <a:latin typeface="Arial"/>
              <a:ea typeface="Arial"/>
              <a:cs typeface="Arial"/>
              <a:sym typeface="Arial"/>
            </a:endParaRPr>
          </a:p>
        </p:txBody>
      </p:sp>
      <p:sp>
        <p:nvSpPr>
          <p:cNvPr id="1050255" name="Google Shape;489;p259"/>
          <p:cNvSpPr txBox="1"/>
          <p:nvPr/>
        </p:nvSpPr>
        <p:spPr>
          <a:xfrm>
            <a:off x="489450" y="1058210"/>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200"/>
              <a:buFont typeface="Arial"/>
              <a:buNone/>
            </a:pPr>
            <a:r>
              <a:rPr b="1" cap="none"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
        <p:nvSpPr>
          <p:cNvPr id="1050256" name="Google Shape;490;p259"/>
          <p:cNvSpPr txBox="1"/>
          <p:nvPr/>
        </p:nvSpPr>
        <p:spPr>
          <a:xfrm>
            <a:off x="489450" y="2722389"/>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200"/>
              <a:buFont typeface="Arial"/>
              <a:buNone/>
            </a:pPr>
            <a:r>
              <a:rPr b="1" cap="none"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073" name="Shape 491"/>
        <p:cNvGrpSpPr/>
        <p:nvPr/>
      </p:nvGrpSpPr>
      <p:grpSpPr>
        <a:xfrm>
          <a:off x="0" y="0"/>
          <a:ext cx="0" cy="0"/>
          <a:chOff x="0" y="0"/>
          <a:chExt cx="0" cy="0"/>
        </a:xfrm>
      </p:grpSpPr>
      <p:pic>
        <p:nvPicPr>
          <p:cNvPr id="2097421" name="Google Shape;492;p260"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8000"/>
          </a:xfrm>
          <a:prstGeom prst="rect"/>
          <a:noFill/>
          <a:ln>
            <a:noFill/>
          </a:ln>
        </p:spPr>
      </p:pic>
      <p:grpSp>
        <p:nvGrpSpPr>
          <p:cNvPr id="1074" name="Google Shape;493;p260"/>
          <p:cNvGrpSpPr/>
          <p:nvPr/>
        </p:nvGrpSpPr>
        <p:grpSpPr>
          <a:xfrm>
            <a:off x="270520" y="225967"/>
            <a:ext cx="175260" cy="2964623"/>
            <a:chOff x="270520" y="1140367"/>
            <a:chExt cx="175260" cy="2964623"/>
          </a:xfrm>
        </p:grpSpPr>
        <p:grpSp>
          <p:nvGrpSpPr>
            <p:cNvPr id="1075" name="Google Shape;494;p260"/>
            <p:cNvGrpSpPr/>
            <p:nvPr/>
          </p:nvGrpSpPr>
          <p:grpSpPr>
            <a:xfrm>
              <a:off x="270520" y="2780648"/>
              <a:ext cx="175260" cy="1324342"/>
              <a:chOff x="129115" y="2837210"/>
              <a:chExt cx="175260" cy="1324342"/>
            </a:xfrm>
          </p:grpSpPr>
          <p:sp>
            <p:nvSpPr>
              <p:cNvPr id="1050609" name="Google Shape;495;p260"/>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cxnSp>
            <p:nvCxnSpPr>
              <p:cNvPr id="3145970" name="Google Shape;496;p260"/>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1076" name="Google Shape;497;p260"/>
            <p:cNvGrpSpPr/>
            <p:nvPr/>
          </p:nvGrpSpPr>
          <p:grpSpPr>
            <a:xfrm>
              <a:off x="270520" y="1140367"/>
              <a:ext cx="175260" cy="1310953"/>
              <a:chOff x="129115" y="1196929"/>
              <a:chExt cx="175260" cy="1310953"/>
            </a:xfrm>
          </p:grpSpPr>
          <p:cxnSp>
            <p:nvCxnSpPr>
              <p:cNvPr id="3145971" name="Google Shape;498;p260"/>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50610" name="Google Shape;499;p260"/>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grpSp>
      </p:grpSp>
      <p:sp>
        <p:nvSpPr>
          <p:cNvPr id="1050611" name="Google Shape;500;p260"/>
          <p:cNvSpPr txBox="1"/>
          <p:nvPr>
            <p:ph type="body" idx="1"/>
          </p:nvPr>
        </p:nvSpPr>
        <p:spPr>
          <a:xfrm>
            <a:off x="446700" y="298297"/>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612" name="Google Shape;501;p260"/>
          <p:cNvSpPr txBox="1"/>
          <p:nvPr>
            <p:ph type="body" idx="2"/>
          </p:nvPr>
        </p:nvSpPr>
        <p:spPr>
          <a:xfrm>
            <a:off x="454281" y="1895111"/>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613" name="Google Shape;502;p260"/>
          <p:cNvSpPr txBox="1"/>
          <p:nvPr>
            <p:ph type="body" idx="3"/>
          </p:nvPr>
        </p:nvSpPr>
        <p:spPr>
          <a:xfrm>
            <a:off x="446700" y="712431"/>
            <a:ext cx="2629745" cy="318677"/>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614" name="Google Shape;503;p260"/>
          <p:cNvSpPr txBox="1"/>
          <p:nvPr>
            <p:ph type="body" idx="4"/>
          </p:nvPr>
        </p:nvSpPr>
        <p:spPr>
          <a:xfrm>
            <a:off x="454281" y="2309245"/>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932" name="Shape 504"/>
        <p:cNvGrpSpPr/>
        <p:nvPr/>
      </p:nvGrpSpPr>
      <p:grpSpPr>
        <a:xfrm>
          <a:off x="0" y="0"/>
          <a:ext cx="0" cy="0"/>
          <a:chOff x="0" y="0"/>
          <a:chExt cx="0" cy="0"/>
        </a:xfrm>
      </p:grpSpPr>
      <p:pic>
        <p:nvPicPr>
          <p:cNvPr id="2097358" name="Google Shape;505;p261"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4000" cy="5143500"/>
          </a:xfrm>
          <a:prstGeom prst="rect"/>
          <a:noFill/>
          <a:ln>
            <a:noFill/>
          </a:ln>
        </p:spPr>
      </p:pic>
      <p:grpSp>
        <p:nvGrpSpPr>
          <p:cNvPr id="933" name="Google Shape;506;p261"/>
          <p:cNvGrpSpPr/>
          <p:nvPr/>
        </p:nvGrpSpPr>
        <p:grpSpPr>
          <a:xfrm>
            <a:off x="240067" y="2283802"/>
            <a:ext cx="8663867" cy="930790"/>
            <a:chOff x="198438" y="775483"/>
            <a:chExt cx="8634888" cy="927681"/>
          </a:xfrm>
        </p:grpSpPr>
        <p:pic>
          <p:nvPicPr>
            <p:cNvPr id="2097359" name="Google Shape;507;p261"/>
            <p:cNvPicPr preferRelativeResize="0">
              <a:picLocks/>
            </p:cNvPicPr>
            <p:nvPr/>
          </p:nvPicPr>
          <p:blipFill rotWithShape="1">
            <a:blip xmlns:r="http://schemas.openxmlformats.org/officeDocument/2006/relationships" r:embed="rId2">
              <a:alphaModFix/>
            </a:blip>
            <a:srcRect l="0" t="0" r="0" b="0"/>
            <a:stretch>
              <a:fillRect/>
            </a:stretch>
          </p:blipFill>
          <p:spPr>
            <a:xfrm>
              <a:off x="198438" y="775483"/>
              <a:ext cx="8634888" cy="927681"/>
            </a:xfrm>
            <a:prstGeom prst="rect"/>
            <a:noFill/>
            <a:ln>
              <a:noFill/>
            </a:ln>
          </p:spPr>
        </p:pic>
        <p:sp>
          <p:nvSpPr>
            <p:cNvPr id="1050082" name="Google Shape;508;p261"/>
            <p:cNvSpPr txBox="1"/>
            <p:nvPr/>
          </p:nvSpPr>
          <p:spPr>
            <a:xfrm>
              <a:off x="1373561" y="1079859"/>
              <a:ext cx="504693" cy="31892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1</a:t>
              </a:r>
              <a:endParaRPr b="0" cap="none" sz="1300" i="0" strike="noStrike" u="none">
                <a:solidFill>
                  <a:schemeClr val="dk1"/>
                </a:solidFill>
                <a:latin typeface="Calibri"/>
                <a:ea typeface="Calibri"/>
                <a:cs typeface="Calibri"/>
                <a:sym typeface="Calibri"/>
              </a:endParaRPr>
            </a:p>
          </p:txBody>
        </p:sp>
        <p:sp>
          <p:nvSpPr>
            <p:cNvPr id="1050083" name="Google Shape;509;p261"/>
            <p:cNvSpPr txBox="1"/>
            <p:nvPr/>
          </p:nvSpPr>
          <p:spPr>
            <a:xfrm>
              <a:off x="3315869" y="1079859"/>
              <a:ext cx="504693" cy="31892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2</a:t>
              </a:r>
              <a:endParaRPr b="0" cap="none" sz="1300" i="0" strike="noStrike" u="none">
                <a:solidFill>
                  <a:schemeClr val="dk1"/>
                </a:solidFill>
                <a:latin typeface="Calibri"/>
                <a:ea typeface="Calibri"/>
                <a:cs typeface="Calibri"/>
                <a:sym typeface="Calibri"/>
              </a:endParaRPr>
            </a:p>
          </p:txBody>
        </p:sp>
        <p:sp>
          <p:nvSpPr>
            <p:cNvPr id="1050084" name="Google Shape;510;p261"/>
            <p:cNvSpPr txBox="1"/>
            <p:nvPr/>
          </p:nvSpPr>
          <p:spPr>
            <a:xfrm>
              <a:off x="5225949" y="1079859"/>
              <a:ext cx="504693" cy="31892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3</a:t>
              </a:r>
              <a:endParaRPr b="0" cap="none" sz="1300" i="0" strike="noStrike" u="none">
                <a:solidFill>
                  <a:schemeClr val="dk1"/>
                </a:solidFill>
                <a:latin typeface="Calibri"/>
                <a:ea typeface="Calibri"/>
                <a:cs typeface="Calibri"/>
                <a:sym typeface="Calibri"/>
              </a:endParaRPr>
            </a:p>
          </p:txBody>
        </p:sp>
        <p:sp>
          <p:nvSpPr>
            <p:cNvPr id="1050085" name="Google Shape;511;p261"/>
            <p:cNvSpPr txBox="1"/>
            <p:nvPr/>
          </p:nvSpPr>
          <p:spPr>
            <a:xfrm>
              <a:off x="7168257" y="1079858"/>
              <a:ext cx="504693" cy="318931"/>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4</a:t>
              </a:r>
              <a:endParaRPr b="0" cap="none" sz="1300" i="0" strike="noStrike" u="none">
                <a:solidFill>
                  <a:schemeClr val="dk1"/>
                </a:solidFill>
                <a:latin typeface="Calibri"/>
                <a:ea typeface="Calibri"/>
                <a:cs typeface="Calibri"/>
                <a:sym typeface="Calibri"/>
              </a:endParaRPr>
            </a:p>
          </p:txBody>
        </p:sp>
      </p:grpSp>
      <p:sp>
        <p:nvSpPr>
          <p:cNvPr id="1050086" name="Google Shape;512;p261"/>
          <p:cNvSpPr txBox="1"/>
          <p:nvPr>
            <p:ph type="body" idx="1"/>
          </p:nvPr>
        </p:nvSpPr>
        <p:spPr>
          <a:xfrm>
            <a:off x="590581" y="1746274"/>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087" name="Google Shape;513;p261"/>
          <p:cNvSpPr txBox="1"/>
          <p:nvPr>
            <p:ph type="body" idx="2"/>
          </p:nvPr>
        </p:nvSpPr>
        <p:spPr>
          <a:xfrm>
            <a:off x="2539407" y="3425008"/>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088" name="Google Shape;514;p261"/>
          <p:cNvSpPr txBox="1"/>
          <p:nvPr>
            <p:ph type="body" idx="3"/>
          </p:nvPr>
        </p:nvSpPr>
        <p:spPr>
          <a:xfrm>
            <a:off x="6404724" y="3425008"/>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089" name="Google Shape;515;p261"/>
          <p:cNvSpPr txBox="1"/>
          <p:nvPr>
            <p:ph type="body" idx="4"/>
          </p:nvPr>
        </p:nvSpPr>
        <p:spPr>
          <a:xfrm>
            <a:off x="4455898" y="1746274"/>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090" name="Google Shape;516;p261"/>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091" name="Google Shape;517;p26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40" name="Shape 37"/>
        <p:cNvGrpSpPr/>
        <p:nvPr/>
      </p:nvGrpSpPr>
      <p:grpSpPr>
        <a:xfrm>
          <a:off x="0" y="0"/>
          <a:ext cx="0" cy="0"/>
          <a:chOff x="0" y="0"/>
          <a:chExt cx="0" cy="0"/>
        </a:xfrm>
      </p:grpSpPr>
      <p:pic>
        <p:nvPicPr>
          <p:cNvPr id="2097155" name="Google Shape;38;p217" descr="A computer on a table  Description automatically generated with medium confidence"/>
          <p:cNvPicPr preferRelativeResize="0">
            <a:picLocks/>
          </p:cNvPicPr>
          <p:nvPr/>
        </p:nvPicPr>
        <p:blipFill rotWithShape="1">
          <a:blip xmlns:r="http://schemas.openxmlformats.org/officeDocument/2006/relationships" r:embed="rId1">
            <a:alphaModFix/>
          </a:blip>
          <a:srcRect l="0" t="8552" r="1749" b="8552"/>
          <a:stretch>
            <a:fillRect/>
          </a:stretch>
        </p:blipFill>
        <p:spPr>
          <a:xfrm>
            <a:off x="-1" y="-1"/>
            <a:ext cx="9144001" cy="5143501"/>
          </a:xfrm>
          <a:prstGeom prst="rect"/>
          <a:noFill/>
          <a:ln>
            <a:noFill/>
          </a:ln>
        </p:spPr>
      </p:pic>
      <p:pic>
        <p:nvPicPr>
          <p:cNvPr id="2097156" name="Google Shape;39;p217"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90" cy="5143494"/>
          </a:xfrm>
          <a:prstGeom prst="rect"/>
          <a:noFill/>
          <a:ln>
            <a:noFill/>
          </a:ln>
        </p:spPr>
      </p:pic>
      <p:sp>
        <p:nvSpPr>
          <p:cNvPr id="1048578" name="Google Shape;40;p217"/>
          <p:cNvSpPr/>
          <p:nvPr/>
        </p:nvSpPr>
        <p:spPr>
          <a:xfrm>
            <a:off x="2240495" y="1407885"/>
            <a:ext cx="4811571" cy="76670"/>
          </a:xfrm>
          <a:prstGeom prst="rect"/>
          <a:solidFill>
            <a:srgbClr val="F0C8C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pic>
        <p:nvPicPr>
          <p:cNvPr id="2097157" name="Google Shape;41;p217" descr="Shape  Description automatically generated with low confidence"/>
          <p:cNvPicPr preferRelativeResize="0">
            <a:picLocks/>
          </p:cNvPicPr>
          <p:nvPr/>
        </p:nvPicPr>
        <p:blipFill rotWithShape="1">
          <a:blip xmlns:r="http://schemas.openxmlformats.org/officeDocument/2006/relationships" r:embed="rId3">
            <a:alphaModFix/>
          </a:blip>
          <a:srcRect l="0" t="0" r="0" b="0"/>
          <a:stretch>
            <a:fillRect/>
          </a:stretch>
        </p:blipFill>
        <p:spPr>
          <a:xfrm>
            <a:off x="2692835" y="1785257"/>
            <a:ext cx="1181100" cy="1181100"/>
          </a:xfrm>
          <a:prstGeom prst="rect"/>
          <a:noFill/>
          <a:ln>
            <a:noFill/>
          </a:ln>
        </p:spPr>
      </p:pic>
      <p:sp>
        <p:nvSpPr>
          <p:cNvPr id="1048579" name="Google Shape;42;p217"/>
          <p:cNvSpPr/>
          <p:nvPr/>
        </p:nvSpPr>
        <p:spPr>
          <a:xfrm>
            <a:off x="2233323" y="613458"/>
            <a:ext cx="4818743" cy="79442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8580" name="Google Shape;43;p217"/>
          <p:cNvSpPr txBox="1"/>
          <p:nvPr>
            <p:ph type="body" idx="1"/>
          </p:nvPr>
        </p:nvSpPr>
        <p:spPr>
          <a:xfrm>
            <a:off x="2634216" y="802314"/>
            <a:ext cx="4016956" cy="449263"/>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800"/>
              <a:buFont typeface="Arial"/>
              <a:buNone/>
              <a:defRPr b="1" cap="none" sz="1800" i="1"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581" name="Google Shape;44;p217"/>
          <p:cNvSpPr txBox="1"/>
          <p:nvPr>
            <p:ph type="body" idx="2"/>
          </p:nvPr>
        </p:nvSpPr>
        <p:spPr>
          <a:xfrm>
            <a:off x="4079630" y="1996884"/>
            <a:ext cx="2722324" cy="449263"/>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1400" i="1" strike="noStrike" u="none">
                <a:solidFill>
                  <a:schemeClr val="lt2"/>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899" name="Shape 518"/>
        <p:cNvGrpSpPr/>
        <p:nvPr/>
      </p:nvGrpSpPr>
      <p:grpSpPr>
        <a:xfrm>
          <a:off x="0" y="0"/>
          <a:ext cx="0" cy="0"/>
          <a:chOff x="0" y="0"/>
          <a:chExt cx="0" cy="0"/>
        </a:xfrm>
      </p:grpSpPr>
      <p:pic>
        <p:nvPicPr>
          <p:cNvPr id="2097334" name="Google Shape;519;p262"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4000" cy="5143500"/>
          </a:xfrm>
          <a:prstGeom prst="rect"/>
          <a:noFill/>
          <a:ln>
            <a:noFill/>
          </a:ln>
        </p:spPr>
      </p:pic>
      <p:sp>
        <p:nvSpPr>
          <p:cNvPr id="1049935" name="Google Shape;520;p262"/>
          <p:cNvSpPr/>
          <p:nvPr/>
        </p:nvSpPr>
        <p:spPr>
          <a:xfrm>
            <a:off x="775398" y="1631221"/>
            <a:ext cx="940529" cy="940529"/>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9936" name="Google Shape;521;p262"/>
          <p:cNvSpPr/>
          <p:nvPr/>
        </p:nvSpPr>
        <p:spPr>
          <a:xfrm>
            <a:off x="777473" y="3291039"/>
            <a:ext cx="940529" cy="94052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9937" name="Google Shape;522;p262"/>
          <p:cNvSpPr/>
          <p:nvPr/>
        </p:nvSpPr>
        <p:spPr>
          <a:xfrm>
            <a:off x="5148140" y="1631221"/>
            <a:ext cx="940529" cy="94052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9938" name="Google Shape;523;p262"/>
          <p:cNvSpPr/>
          <p:nvPr/>
        </p:nvSpPr>
        <p:spPr>
          <a:xfrm>
            <a:off x="5150215" y="3291039"/>
            <a:ext cx="940529" cy="940529"/>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9939" name="Google Shape;524;p262"/>
          <p:cNvSpPr txBox="1"/>
          <p:nvPr>
            <p:ph type="body" idx="1"/>
          </p:nvPr>
        </p:nvSpPr>
        <p:spPr>
          <a:xfrm>
            <a:off x="1877630" y="1703516"/>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940" name="Google Shape;525;p262"/>
          <p:cNvSpPr txBox="1"/>
          <p:nvPr>
            <p:ph type="body" idx="2"/>
          </p:nvPr>
        </p:nvSpPr>
        <p:spPr>
          <a:xfrm>
            <a:off x="6243215" y="1703516"/>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941" name="Google Shape;526;p262"/>
          <p:cNvSpPr txBox="1"/>
          <p:nvPr>
            <p:ph type="body" idx="3"/>
          </p:nvPr>
        </p:nvSpPr>
        <p:spPr>
          <a:xfrm>
            <a:off x="1877630" y="3365327"/>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942" name="Google Shape;527;p262"/>
          <p:cNvSpPr txBox="1"/>
          <p:nvPr>
            <p:ph type="body" idx="4"/>
          </p:nvPr>
        </p:nvSpPr>
        <p:spPr>
          <a:xfrm>
            <a:off x="6243215" y="3365327"/>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943" name="Google Shape;528;p262"/>
          <p:cNvSpPr/>
          <p:nvPr>
            <p:ph type="pic" idx="5"/>
          </p:nvPr>
        </p:nvSpPr>
        <p:spPr>
          <a:xfrm>
            <a:off x="784630" y="1640956"/>
            <a:ext cx="931297" cy="930794"/>
          </a:xfrm>
          <a:prstGeom prst="rect"/>
          <a:noFill/>
          <a:ln>
            <a:noFill/>
          </a:ln>
        </p:spPr>
      </p:sp>
      <p:sp>
        <p:nvSpPr>
          <p:cNvPr id="1049944" name="Google Shape;529;p262"/>
          <p:cNvSpPr/>
          <p:nvPr>
            <p:ph type="pic" idx="6"/>
          </p:nvPr>
        </p:nvSpPr>
        <p:spPr>
          <a:xfrm>
            <a:off x="5150215" y="1640956"/>
            <a:ext cx="931297" cy="930794"/>
          </a:xfrm>
          <a:prstGeom prst="rect"/>
          <a:noFill/>
          <a:ln>
            <a:noFill/>
          </a:ln>
        </p:spPr>
      </p:sp>
      <p:sp>
        <p:nvSpPr>
          <p:cNvPr id="1049945" name="Google Shape;530;p262"/>
          <p:cNvSpPr/>
          <p:nvPr>
            <p:ph type="pic" idx="7"/>
          </p:nvPr>
        </p:nvSpPr>
        <p:spPr>
          <a:xfrm>
            <a:off x="784630" y="3302767"/>
            <a:ext cx="931297" cy="930794"/>
          </a:xfrm>
          <a:prstGeom prst="rect"/>
          <a:noFill/>
          <a:ln>
            <a:noFill/>
          </a:ln>
        </p:spPr>
      </p:sp>
      <p:sp>
        <p:nvSpPr>
          <p:cNvPr id="1049946" name="Google Shape;531;p262"/>
          <p:cNvSpPr/>
          <p:nvPr>
            <p:ph type="pic" idx="8"/>
          </p:nvPr>
        </p:nvSpPr>
        <p:spPr>
          <a:xfrm>
            <a:off x="5150215" y="3302767"/>
            <a:ext cx="931297" cy="930794"/>
          </a:xfrm>
          <a:prstGeom prst="rect"/>
          <a:noFill/>
          <a:ln>
            <a:noFill/>
          </a:ln>
        </p:spPr>
      </p:sp>
      <p:sp>
        <p:nvSpPr>
          <p:cNvPr id="1049947" name="Google Shape;532;p262"/>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948" name="Google Shape;533;p26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067" name="Shape 534"/>
        <p:cNvGrpSpPr/>
        <p:nvPr/>
      </p:nvGrpSpPr>
      <p:grpSpPr>
        <a:xfrm>
          <a:off x="0" y="0"/>
          <a:ext cx="0" cy="0"/>
          <a:chOff x="0" y="0"/>
          <a:chExt cx="0" cy="0"/>
        </a:xfrm>
      </p:grpSpPr>
      <p:pic>
        <p:nvPicPr>
          <p:cNvPr id="2097419" name="Google Shape;535;p263"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4000" cy="5143500"/>
          </a:xfrm>
          <a:prstGeom prst="rect"/>
          <a:noFill/>
          <a:ln>
            <a:noFill/>
          </a:ln>
        </p:spPr>
      </p:pic>
      <p:grpSp>
        <p:nvGrpSpPr>
          <p:cNvPr id="1068" name="Google Shape;536;p263"/>
          <p:cNvGrpSpPr/>
          <p:nvPr/>
        </p:nvGrpSpPr>
        <p:grpSpPr>
          <a:xfrm>
            <a:off x="0" y="2399230"/>
            <a:ext cx="9144001" cy="2349751"/>
            <a:chOff x="0" y="2182920"/>
            <a:chExt cx="9144001" cy="2349751"/>
          </a:xfrm>
        </p:grpSpPr>
        <p:sp>
          <p:nvSpPr>
            <p:cNvPr id="1050573" name="Google Shape;537;p263"/>
            <p:cNvSpPr/>
            <p:nvPr/>
          </p:nvSpPr>
          <p:spPr>
            <a:xfrm>
              <a:off x="0" y="2689734"/>
              <a:ext cx="9144001" cy="1842937"/>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1069" name="Google Shape;538;p263"/>
            <p:cNvGrpSpPr/>
            <p:nvPr/>
          </p:nvGrpSpPr>
          <p:grpSpPr>
            <a:xfrm>
              <a:off x="1229347" y="2182920"/>
              <a:ext cx="6685306" cy="1002265"/>
              <a:chOff x="976268" y="2064936"/>
              <a:chExt cx="6685306" cy="1002265"/>
            </a:xfrm>
          </p:grpSpPr>
          <p:sp>
            <p:nvSpPr>
              <p:cNvPr id="1050574" name="Google Shape;539;p263"/>
              <p:cNvSpPr/>
              <p:nvPr/>
            </p:nvSpPr>
            <p:spPr>
              <a:xfrm>
                <a:off x="976268"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50575" name="Google Shape;540;p263"/>
              <p:cNvSpPr/>
              <p:nvPr/>
            </p:nvSpPr>
            <p:spPr>
              <a:xfrm>
                <a:off x="381778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50576" name="Google Shape;541;p263"/>
              <p:cNvSpPr/>
              <p:nvPr/>
            </p:nvSpPr>
            <p:spPr>
              <a:xfrm>
                <a:off x="665930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grpSp>
      <p:sp>
        <p:nvSpPr>
          <p:cNvPr id="1050577" name="Google Shape;542;p263"/>
          <p:cNvSpPr txBox="1"/>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578" name="Google Shape;543;p263"/>
          <p:cNvSpPr txBox="1"/>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579" name="Google Shape;544;p263"/>
          <p:cNvSpPr txBox="1"/>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580" name="Google Shape;545;p263"/>
          <p:cNvSpPr txBox="1"/>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581" name="Google Shape;546;p263"/>
          <p:cNvSpPr/>
          <p:nvPr>
            <p:ph type="pic" idx="5"/>
          </p:nvPr>
        </p:nvSpPr>
        <p:spPr>
          <a:xfrm>
            <a:off x="1460973" y="2631002"/>
            <a:ext cx="539010" cy="538720"/>
          </a:xfrm>
          <a:prstGeom prst="rect"/>
          <a:noFill/>
          <a:ln>
            <a:noFill/>
          </a:ln>
        </p:spPr>
      </p:sp>
      <p:sp>
        <p:nvSpPr>
          <p:cNvPr id="1050582" name="Google Shape;547;p263"/>
          <p:cNvSpPr/>
          <p:nvPr>
            <p:ph type="pic" idx="6"/>
          </p:nvPr>
        </p:nvSpPr>
        <p:spPr>
          <a:xfrm>
            <a:off x="4302493" y="2631002"/>
            <a:ext cx="539010" cy="538720"/>
          </a:xfrm>
          <a:prstGeom prst="rect"/>
          <a:noFill/>
          <a:ln>
            <a:noFill/>
          </a:ln>
        </p:spPr>
      </p:sp>
      <p:sp>
        <p:nvSpPr>
          <p:cNvPr id="1050583" name="Google Shape;548;p263"/>
          <p:cNvSpPr/>
          <p:nvPr>
            <p:ph type="pic" idx="7"/>
          </p:nvPr>
        </p:nvSpPr>
        <p:spPr>
          <a:xfrm>
            <a:off x="7144013" y="2631002"/>
            <a:ext cx="539010" cy="538720"/>
          </a:xfrm>
          <a:prstGeom prst="rect"/>
          <a:noFill/>
          <a:ln>
            <a:noFill/>
          </a:ln>
        </p:spPr>
      </p:sp>
      <p:sp>
        <p:nvSpPr>
          <p:cNvPr id="1050584" name="Google Shape;549;p263"/>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585" name="Google Shape;550;p26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914" name="Shape 551"/>
        <p:cNvGrpSpPr/>
        <p:nvPr/>
      </p:nvGrpSpPr>
      <p:grpSpPr>
        <a:xfrm>
          <a:off x="0" y="0"/>
          <a:ext cx="0" cy="0"/>
          <a:chOff x="0" y="0"/>
          <a:chExt cx="0" cy="0"/>
        </a:xfrm>
      </p:grpSpPr>
      <p:grpSp>
        <p:nvGrpSpPr>
          <p:cNvPr id="915" name="Google Shape;552;p264"/>
          <p:cNvGrpSpPr/>
          <p:nvPr/>
        </p:nvGrpSpPr>
        <p:grpSpPr>
          <a:xfrm>
            <a:off x="3138739" y="1728182"/>
            <a:ext cx="2866522" cy="2848912"/>
            <a:chOff x="-15798" y="0"/>
            <a:chExt cx="2571596" cy="2555798"/>
          </a:xfrm>
        </p:grpSpPr>
        <p:sp>
          <p:nvSpPr>
            <p:cNvPr id="1050020" name="Google Shape;553;p264"/>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dk1"/>
                </a:solidFill>
                <a:latin typeface="Public Sans"/>
                <a:ea typeface="Public Sans"/>
                <a:cs typeface="Public Sans"/>
                <a:sym typeface="Public Sans"/>
              </a:endParaRPr>
            </a:p>
          </p:txBody>
        </p:sp>
        <p:sp>
          <p:nvSpPr>
            <p:cNvPr id="1050021" name="Google Shape;554;p264"/>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Public Sans"/>
                <a:ea typeface="Public Sans"/>
                <a:cs typeface="Public Sans"/>
                <a:sym typeface="Public Sans"/>
              </a:endParaRPr>
            </a:p>
          </p:txBody>
        </p:sp>
        <p:sp>
          <p:nvSpPr>
            <p:cNvPr id="1050022" name="Google Shape;555;p264"/>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dk1"/>
                </a:solidFill>
                <a:latin typeface="Public Sans"/>
                <a:ea typeface="Public Sans"/>
                <a:cs typeface="Public Sans"/>
                <a:sym typeface="Public Sans"/>
              </a:endParaRPr>
            </a:p>
          </p:txBody>
        </p:sp>
        <p:sp>
          <p:nvSpPr>
            <p:cNvPr id="1050023" name="Google Shape;556;p264"/>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Public Sans"/>
                <a:ea typeface="Public Sans"/>
                <a:cs typeface="Public Sans"/>
                <a:sym typeface="Public Sans"/>
              </a:endParaRPr>
            </a:p>
          </p:txBody>
        </p:sp>
        <p:sp>
          <p:nvSpPr>
            <p:cNvPr id="1050024" name="Google Shape;557;p264"/>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Public Sans"/>
                <a:ea typeface="Public Sans"/>
                <a:cs typeface="Public Sans"/>
                <a:sym typeface="Public Sans"/>
              </a:endParaRPr>
            </a:p>
          </p:txBody>
        </p:sp>
      </p:grpSp>
      <p:sp>
        <p:nvSpPr>
          <p:cNvPr id="1050025" name="Google Shape;558;p264"/>
          <p:cNvSpPr txBox="1"/>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026" name="Google Shape;559;p264"/>
          <p:cNvSpPr txBox="1"/>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027" name="Google Shape;560;p264"/>
          <p:cNvSpPr txBox="1"/>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028" name="Google Shape;561;p264"/>
          <p:cNvSpPr txBox="1"/>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029" name="Google Shape;562;p264"/>
          <p:cNvSpPr txBox="1"/>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030" name="Google Shape;563;p264"/>
          <p:cNvSpPr txBox="1"/>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031" name="Google Shape;564;p264"/>
          <p:cNvSpPr txBox="1"/>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032" name="Google Shape;565;p264"/>
          <p:cNvSpPr txBox="1"/>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033" name="Google Shape;566;p264"/>
          <p:cNvSpPr txBox="1"/>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034" name="Google Shape;567;p264"/>
          <p:cNvSpPr txBox="1"/>
          <p:nvPr>
            <p:ph type="body" idx="13"/>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035" name="Google Shape;568;p264"/>
          <p:cNvSpPr txBox="1"/>
          <p:nvPr>
            <p:ph type="body" idx="14"/>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036" name="Google Shape;569;p264"/>
          <p:cNvSpPr txBox="1"/>
          <p:nvPr>
            <p:ph type="body" idx="15"/>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037" name="Google Shape;570;p264"/>
          <p:cNvSpPr txBox="1"/>
          <p:nvPr>
            <p:ph type="body" idx="16"/>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102" name="Shape 571"/>
        <p:cNvGrpSpPr/>
        <p:nvPr/>
      </p:nvGrpSpPr>
      <p:grpSpPr>
        <a:xfrm>
          <a:off x="0" y="0"/>
          <a:ext cx="0" cy="0"/>
          <a:chOff x="0" y="0"/>
          <a:chExt cx="0" cy="0"/>
        </a:xfrm>
      </p:grpSpPr>
      <p:grpSp>
        <p:nvGrpSpPr>
          <p:cNvPr id="1103" name="Google Shape;572;p265"/>
          <p:cNvGrpSpPr/>
          <p:nvPr/>
        </p:nvGrpSpPr>
        <p:grpSpPr>
          <a:xfrm>
            <a:off x="3138739" y="1728182"/>
            <a:ext cx="2866522" cy="2848912"/>
            <a:chOff x="-15798" y="0"/>
            <a:chExt cx="2571596" cy="2555798"/>
          </a:xfrm>
        </p:grpSpPr>
        <p:sp>
          <p:nvSpPr>
            <p:cNvPr id="1050699" name="Google Shape;573;p265"/>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dk1"/>
                </a:solidFill>
                <a:latin typeface="Public Sans"/>
                <a:ea typeface="Public Sans"/>
                <a:cs typeface="Public Sans"/>
                <a:sym typeface="Public Sans"/>
              </a:endParaRPr>
            </a:p>
          </p:txBody>
        </p:sp>
        <p:sp>
          <p:nvSpPr>
            <p:cNvPr id="1050700" name="Google Shape;574;p265"/>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Public Sans"/>
                <a:ea typeface="Public Sans"/>
                <a:cs typeface="Public Sans"/>
                <a:sym typeface="Public Sans"/>
              </a:endParaRPr>
            </a:p>
          </p:txBody>
        </p:sp>
        <p:sp>
          <p:nvSpPr>
            <p:cNvPr id="1050701" name="Google Shape;575;p265"/>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dk1"/>
                </a:solidFill>
                <a:latin typeface="Public Sans"/>
                <a:ea typeface="Public Sans"/>
                <a:cs typeface="Public Sans"/>
                <a:sym typeface="Public Sans"/>
              </a:endParaRPr>
            </a:p>
          </p:txBody>
        </p:sp>
        <p:sp>
          <p:nvSpPr>
            <p:cNvPr id="1050702" name="Google Shape;576;p265"/>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Public Sans"/>
                <a:ea typeface="Public Sans"/>
                <a:cs typeface="Public Sans"/>
                <a:sym typeface="Public Sans"/>
              </a:endParaRPr>
            </a:p>
          </p:txBody>
        </p:sp>
        <p:sp>
          <p:nvSpPr>
            <p:cNvPr id="1050703" name="Google Shape;577;p265"/>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Public Sans"/>
                <a:ea typeface="Public Sans"/>
                <a:cs typeface="Public Sans"/>
                <a:sym typeface="Public Sans"/>
              </a:endParaRPr>
            </a:p>
          </p:txBody>
        </p:sp>
      </p:grpSp>
      <p:sp>
        <p:nvSpPr>
          <p:cNvPr id="1050704" name="Google Shape;578;p265"/>
          <p:cNvSpPr txBox="1"/>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705" name="Google Shape;579;p265"/>
          <p:cNvSpPr txBox="1"/>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706" name="Google Shape;580;p265"/>
          <p:cNvSpPr txBox="1"/>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707" name="Google Shape;581;p265"/>
          <p:cNvSpPr txBox="1"/>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708" name="Google Shape;582;p265"/>
          <p:cNvSpPr txBox="1"/>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709" name="Google Shape;583;p265"/>
          <p:cNvSpPr txBox="1"/>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710" name="Google Shape;584;p265"/>
          <p:cNvSpPr txBox="1"/>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711" name="Google Shape;585;p265"/>
          <p:cNvSpPr txBox="1"/>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712" name="Google Shape;586;p265"/>
          <p:cNvSpPr txBox="1"/>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713" name="Google Shape;587;p265"/>
          <p:cNvSpPr txBox="1"/>
          <p:nvPr>
            <p:ph type="body" idx="13"/>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714" name="Google Shape;588;p265"/>
          <p:cNvSpPr txBox="1"/>
          <p:nvPr>
            <p:ph type="body" idx="14"/>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715" name="Google Shape;589;p265"/>
          <p:cNvSpPr txBox="1"/>
          <p:nvPr>
            <p:ph type="body" idx="15"/>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716" name="Google Shape;590;p265"/>
          <p:cNvSpPr txBox="1"/>
          <p:nvPr>
            <p:ph type="body" idx="16"/>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966" name="Shape 591"/>
        <p:cNvGrpSpPr/>
        <p:nvPr/>
      </p:nvGrpSpPr>
      <p:grpSpPr>
        <a:xfrm>
          <a:off x="0" y="0"/>
          <a:ext cx="0" cy="0"/>
          <a:chOff x="0" y="0"/>
          <a:chExt cx="0" cy="0"/>
        </a:xfrm>
      </p:grpSpPr>
      <p:pic>
        <p:nvPicPr>
          <p:cNvPr id="2097380" name="Google Shape;592;p266"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grpSp>
        <p:nvGrpSpPr>
          <p:cNvPr id="967" name="Google Shape;593;p266"/>
          <p:cNvGrpSpPr/>
          <p:nvPr/>
        </p:nvGrpSpPr>
        <p:grpSpPr>
          <a:xfrm>
            <a:off x="2525214" y="825411"/>
            <a:ext cx="4093572" cy="4069088"/>
            <a:chOff x="2519466" y="821088"/>
            <a:chExt cx="4348428" cy="4322420"/>
          </a:xfrm>
        </p:grpSpPr>
        <p:sp>
          <p:nvSpPr>
            <p:cNvPr id="1050239" name="Google Shape;594;p266"/>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1" cap="none" sz="1300" i="0" strike="noStrike" u="none">
                <a:solidFill>
                  <a:srgbClr val="000000"/>
                </a:solidFill>
                <a:latin typeface="Public Sans"/>
                <a:ea typeface="Public Sans"/>
                <a:cs typeface="Public Sans"/>
                <a:sym typeface="Public Sans"/>
              </a:endParaRPr>
            </a:p>
          </p:txBody>
        </p:sp>
        <p:sp>
          <p:nvSpPr>
            <p:cNvPr id="1050240" name="Google Shape;595;p266"/>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1" cap="none" sz="1300" i="0" strike="noStrike" u="none">
                <a:solidFill>
                  <a:srgbClr val="000000"/>
                </a:solidFill>
                <a:latin typeface="Public Sans"/>
                <a:ea typeface="Public Sans"/>
                <a:cs typeface="Public Sans"/>
                <a:sym typeface="Public Sans"/>
              </a:endParaRPr>
            </a:p>
          </p:txBody>
        </p:sp>
        <p:sp>
          <p:nvSpPr>
            <p:cNvPr id="1050241" name="Google Shape;596;p266"/>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1" cap="none" sz="1300" i="0" strike="noStrike" u="none">
                <a:solidFill>
                  <a:srgbClr val="000000"/>
                </a:solidFill>
                <a:latin typeface="Public Sans"/>
                <a:ea typeface="Public Sans"/>
                <a:cs typeface="Public Sans"/>
                <a:sym typeface="Public Sans"/>
              </a:endParaRPr>
            </a:p>
          </p:txBody>
        </p:sp>
        <p:sp>
          <p:nvSpPr>
            <p:cNvPr id="1050242" name="Google Shape;597;p266"/>
            <p:cNvSpPr/>
            <p:nvPr/>
          </p:nvSpPr>
          <p:spPr>
            <a:xfrm>
              <a:off x="4701894" y="1904474"/>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1" cap="none" sz="1300" i="0" strike="noStrike" u="none">
                <a:solidFill>
                  <a:srgbClr val="000000"/>
                </a:solidFill>
                <a:latin typeface="Public Sans"/>
                <a:ea typeface="Public Sans"/>
                <a:cs typeface="Public Sans"/>
                <a:sym typeface="Public Sans"/>
              </a:endParaRPr>
            </a:p>
          </p:txBody>
        </p:sp>
        <p:sp>
          <p:nvSpPr>
            <p:cNvPr id="1050243" name="Google Shape;598;p266"/>
            <p:cNvSpPr/>
            <p:nvPr/>
          </p:nvSpPr>
          <p:spPr>
            <a:xfrm>
              <a:off x="2519466" y="1904508"/>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1" cap="none" sz="1300" i="0" strike="noStrike" u="none">
                <a:solidFill>
                  <a:srgbClr val="000000"/>
                </a:solidFill>
                <a:latin typeface="Public Sans"/>
                <a:ea typeface="Public Sans"/>
                <a:cs typeface="Public Sans"/>
                <a:sym typeface="Public Sans"/>
              </a:endParaRPr>
            </a:p>
          </p:txBody>
        </p:sp>
        <p:sp>
          <p:nvSpPr>
            <p:cNvPr id="1050244" name="Google Shape;599;p266"/>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1" cap="none" sz="1300" i="0" strike="noStrike" u="none">
                <a:solidFill>
                  <a:srgbClr val="000000"/>
                </a:solidFill>
                <a:latin typeface="Public Sans"/>
                <a:ea typeface="Public Sans"/>
                <a:cs typeface="Public Sans"/>
                <a:sym typeface="Public Sans"/>
              </a:endParaRPr>
            </a:p>
          </p:txBody>
        </p:sp>
      </p:grpSp>
      <p:sp>
        <p:nvSpPr>
          <p:cNvPr id="1050245" name="Google Shape;600;p266"/>
          <p:cNvSpPr txBox="1"/>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246" name="Google Shape;601;p266"/>
          <p:cNvSpPr txBox="1"/>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247" name="Google Shape;602;p266"/>
          <p:cNvSpPr txBox="1"/>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248" name="Google Shape;603;p266"/>
          <p:cNvSpPr txBox="1"/>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249" name="Google Shape;604;p266"/>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250" name="Google Shape;605;p26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109" name="Shape 606"/>
        <p:cNvGrpSpPr/>
        <p:nvPr/>
      </p:nvGrpSpPr>
      <p:grpSpPr>
        <a:xfrm>
          <a:off x="0" y="0"/>
          <a:ext cx="0" cy="0"/>
          <a:chOff x="0" y="0"/>
          <a:chExt cx="0" cy="0"/>
        </a:xfrm>
      </p:grpSpPr>
      <p:pic>
        <p:nvPicPr>
          <p:cNvPr id="2097444" name="Google Shape;607;p267"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grpSp>
        <p:nvGrpSpPr>
          <p:cNvPr id="1110" name="Google Shape;608;p267"/>
          <p:cNvGrpSpPr/>
          <p:nvPr/>
        </p:nvGrpSpPr>
        <p:grpSpPr>
          <a:xfrm>
            <a:off x="2525214" y="825411"/>
            <a:ext cx="4093572" cy="4069088"/>
            <a:chOff x="2519466" y="821088"/>
            <a:chExt cx="4348428" cy="4322420"/>
          </a:xfrm>
        </p:grpSpPr>
        <p:sp>
          <p:nvSpPr>
            <p:cNvPr id="1050735" name="Google Shape;609;p267"/>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1" cap="none" sz="1300" i="0" strike="noStrike" u="none">
                <a:solidFill>
                  <a:srgbClr val="000000"/>
                </a:solidFill>
                <a:latin typeface="Public Sans"/>
                <a:ea typeface="Public Sans"/>
                <a:cs typeface="Public Sans"/>
                <a:sym typeface="Public Sans"/>
              </a:endParaRPr>
            </a:p>
          </p:txBody>
        </p:sp>
        <p:sp>
          <p:nvSpPr>
            <p:cNvPr id="1050736" name="Google Shape;610;p267"/>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1" cap="none" sz="1300" i="0" strike="noStrike" u="none">
                <a:solidFill>
                  <a:srgbClr val="000000"/>
                </a:solidFill>
                <a:latin typeface="Public Sans"/>
                <a:ea typeface="Public Sans"/>
                <a:cs typeface="Public Sans"/>
                <a:sym typeface="Public Sans"/>
              </a:endParaRPr>
            </a:p>
          </p:txBody>
        </p:sp>
        <p:sp>
          <p:nvSpPr>
            <p:cNvPr id="1050737" name="Google Shape;611;p267"/>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1" cap="none" sz="1300" i="0" strike="noStrike" u="none">
                <a:solidFill>
                  <a:srgbClr val="000000"/>
                </a:solidFill>
                <a:latin typeface="Public Sans"/>
                <a:ea typeface="Public Sans"/>
                <a:cs typeface="Public Sans"/>
                <a:sym typeface="Public Sans"/>
              </a:endParaRPr>
            </a:p>
          </p:txBody>
        </p:sp>
        <p:sp>
          <p:nvSpPr>
            <p:cNvPr id="1050738" name="Google Shape;612;p267"/>
            <p:cNvSpPr/>
            <p:nvPr/>
          </p:nvSpPr>
          <p:spPr>
            <a:xfrm>
              <a:off x="4701894" y="1904474"/>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1" cap="none" sz="1300" i="0" strike="noStrike" u="none">
                <a:solidFill>
                  <a:srgbClr val="000000"/>
                </a:solidFill>
                <a:latin typeface="Public Sans"/>
                <a:ea typeface="Public Sans"/>
                <a:cs typeface="Public Sans"/>
                <a:sym typeface="Public Sans"/>
              </a:endParaRPr>
            </a:p>
          </p:txBody>
        </p:sp>
        <p:sp>
          <p:nvSpPr>
            <p:cNvPr id="1050739" name="Google Shape;613;p267"/>
            <p:cNvSpPr/>
            <p:nvPr/>
          </p:nvSpPr>
          <p:spPr>
            <a:xfrm>
              <a:off x="2519466" y="1904508"/>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1" cap="none" sz="1300" i="0" strike="noStrike" u="none">
                <a:solidFill>
                  <a:srgbClr val="000000"/>
                </a:solidFill>
                <a:latin typeface="Public Sans"/>
                <a:ea typeface="Public Sans"/>
                <a:cs typeface="Public Sans"/>
                <a:sym typeface="Public Sans"/>
              </a:endParaRPr>
            </a:p>
          </p:txBody>
        </p:sp>
        <p:sp>
          <p:nvSpPr>
            <p:cNvPr id="1050740" name="Google Shape;614;p267"/>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1" cap="none" sz="1300" i="0" strike="noStrike" u="none">
                <a:solidFill>
                  <a:srgbClr val="000000"/>
                </a:solidFill>
                <a:latin typeface="Public Sans"/>
                <a:ea typeface="Public Sans"/>
                <a:cs typeface="Public Sans"/>
                <a:sym typeface="Public Sans"/>
              </a:endParaRPr>
            </a:p>
          </p:txBody>
        </p:sp>
      </p:grpSp>
      <p:sp>
        <p:nvSpPr>
          <p:cNvPr id="1050741" name="Google Shape;615;p267"/>
          <p:cNvSpPr txBox="1"/>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742" name="Google Shape;616;p267"/>
          <p:cNvSpPr txBox="1"/>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743" name="Google Shape;617;p267"/>
          <p:cNvSpPr txBox="1"/>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744" name="Google Shape;618;p267"/>
          <p:cNvSpPr txBox="1"/>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745" name="Google Shape;619;p267"/>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746" name="Google Shape;620;p26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028" name="Shape 621"/>
        <p:cNvGrpSpPr/>
        <p:nvPr/>
      </p:nvGrpSpPr>
      <p:grpSpPr>
        <a:xfrm>
          <a:off x="0" y="0"/>
          <a:ext cx="0" cy="0"/>
          <a:chOff x="0" y="0"/>
          <a:chExt cx="0" cy="0"/>
        </a:xfrm>
      </p:grpSpPr>
      <p:pic>
        <p:nvPicPr>
          <p:cNvPr id="2097400" name="Google Shape;622;p268"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50430" name="Google Shape;623;p268"/>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431" name="Google Shape;624;p26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1029" name="Google Shape;625;p268"/>
          <p:cNvGrpSpPr/>
          <p:nvPr/>
        </p:nvGrpSpPr>
        <p:grpSpPr>
          <a:xfrm>
            <a:off x="881517" y="2193743"/>
            <a:ext cx="397892" cy="646462"/>
            <a:chOff x="1400864" y="1624076"/>
            <a:chExt cx="560368" cy="910439"/>
          </a:xfrm>
        </p:grpSpPr>
        <p:grpSp>
          <p:nvGrpSpPr>
            <p:cNvPr id="1030" name="Google Shape;626;p268"/>
            <p:cNvGrpSpPr/>
            <p:nvPr/>
          </p:nvGrpSpPr>
          <p:grpSpPr>
            <a:xfrm>
              <a:off x="1400864" y="1624076"/>
              <a:ext cx="560368" cy="825149"/>
              <a:chOff x="1342876" y="1647676"/>
              <a:chExt cx="560368" cy="825149"/>
            </a:xfrm>
          </p:grpSpPr>
          <p:sp>
            <p:nvSpPr>
              <p:cNvPr id="1050432" name="Google Shape;627;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433" name="Google Shape;628;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953" name="Google Shape;629;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434" name="Google Shape;630;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1031" name="Google Shape;631;p268"/>
          <p:cNvGrpSpPr/>
          <p:nvPr/>
        </p:nvGrpSpPr>
        <p:grpSpPr>
          <a:xfrm>
            <a:off x="2622541" y="2193743"/>
            <a:ext cx="397892" cy="646462"/>
            <a:chOff x="1400864" y="1624076"/>
            <a:chExt cx="560368" cy="910439"/>
          </a:xfrm>
        </p:grpSpPr>
        <p:grpSp>
          <p:nvGrpSpPr>
            <p:cNvPr id="1032" name="Google Shape;632;p268"/>
            <p:cNvGrpSpPr/>
            <p:nvPr/>
          </p:nvGrpSpPr>
          <p:grpSpPr>
            <a:xfrm>
              <a:off x="1400864" y="1624076"/>
              <a:ext cx="560368" cy="825149"/>
              <a:chOff x="1342876" y="1647676"/>
              <a:chExt cx="560368" cy="825149"/>
            </a:xfrm>
          </p:grpSpPr>
          <p:sp>
            <p:nvSpPr>
              <p:cNvPr id="1050435" name="Google Shape;633;p26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436" name="Google Shape;634;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954" name="Google Shape;635;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437" name="Google Shape;636;p268"/>
            <p:cNvSpPr/>
            <p:nvPr/>
          </p:nvSpPr>
          <p:spPr>
            <a:xfrm rot="2700000">
              <a:off x="1559854" y="1891857"/>
              <a:ext cx="242388" cy="242388"/>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1033" name="Google Shape;637;p268"/>
          <p:cNvGrpSpPr/>
          <p:nvPr/>
        </p:nvGrpSpPr>
        <p:grpSpPr>
          <a:xfrm>
            <a:off x="4363565" y="2193743"/>
            <a:ext cx="397892" cy="646462"/>
            <a:chOff x="1400864" y="1624076"/>
            <a:chExt cx="560368" cy="910439"/>
          </a:xfrm>
        </p:grpSpPr>
        <p:grpSp>
          <p:nvGrpSpPr>
            <p:cNvPr id="1034" name="Google Shape;638;p268"/>
            <p:cNvGrpSpPr/>
            <p:nvPr/>
          </p:nvGrpSpPr>
          <p:grpSpPr>
            <a:xfrm>
              <a:off x="1400864" y="1624076"/>
              <a:ext cx="560368" cy="825149"/>
              <a:chOff x="1342876" y="1647676"/>
              <a:chExt cx="560368" cy="825149"/>
            </a:xfrm>
          </p:grpSpPr>
          <p:sp>
            <p:nvSpPr>
              <p:cNvPr id="1050438" name="Google Shape;639;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439" name="Google Shape;640;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955" name="Google Shape;641;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440" name="Google Shape;642;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1035" name="Google Shape;643;p268"/>
          <p:cNvGrpSpPr/>
          <p:nvPr/>
        </p:nvGrpSpPr>
        <p:grpSpPr>
          <a:xfrm>
            <a:off x="6104589" y="2193743"/>
            <a:ext cx="397892" cy="646462"/>
            <a:chOff x="1400864" y="1624076"/>
            <a:chExt cx="560368" cy="910439"/>
          </a:xfrm>
        </p:grpSpPr>
        <p:grpSp>
          <p:nvGrpSpPr>
            <p:cNvPr id="1036" name="Google Shape;644;p268"/>
            <p:cNvGrpSpPr/>
            <p:nvPr/>
          </p:nvGrpSpPr>
          <p:grpSpPr>
            <a:xfrm>
              <a:off x="1400864" y="1624076"/>
              <a:ext cx="560368" cy="825149"/>
              <a:chOff x="1342876" y="1647676"/>
              <a:chExt cx="560368" cy="825149"/>
            </a:xfrm>
          </p:grpSpPr>
          <p:sp>
            <p:nvSpPr>
              <p:cNvPr id="1050441" name="Google Shape;645;p26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442" name="Google Shape;646;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956" name="Google Shape;647;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443" name="Google Shape;648;p268"/>
            <p:cNvSpPr/>
            <p:nvPr/>
          </p:nvSpPr>
          <p:spPr>
            <a:xfrm rot="2700000">
              <a:off x="1559854" y="1891857"/>
              <a:ext cx="242388" cy="242388"/>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1037" name="Google Shape;649;p268"/>
          <p:cNvGrpSpPr/>
          <p:nvPr/>
        </p:nvGrpSpPr>
        <p:grpSpPr>
          <a:xfrm>
            <a:off x="7845614" y="2193743"/>
            <a:ext cx="397892" cy="646462"/>
            <a:chOff x="1400864" y="1624076"/>
            <a:chExt cx="560368" cy="910439"/>
          </a:xfrm>
        </p:grpSpPr>
        <p:grpSp>
          <p:nvGrpSpPr>
            <p:cNvPr id="1038" name="Google Shape;650;p268"/>
            <p:cNvGrpSpPr/>
            <p:nvPr/>
          </p:nvGrpSpPr>
          <p:grpSpPr>
            <a:xfrm>
              <a:off x="1400864" y="1624076"/>
              <a:ext cx="560368" cy="825149"/>
              <a:chOff x="1342876" y="1647676"/>
              <a:chExt cx="560368" cy="825149"/>
            </a:xfrm>
          </p:grpSpPr>
          <p:sp>
            <p:nvSpPr>
              <p:cNvPr id="1050444" name="Google Shape;651;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445" name="Google Shape;652;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957" name="Google Shape;653;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446" name="Google Shape;654;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sp>
        <p:nvSpPr>
          <p:cNvPr id="1050447" name="Google Shape;655;p268"/>
          <p:cNvSpPr txBox="1"/>
          <p:nvPr>
            <p:ph type="body" idx="1"/>
          </p:nvPr>
        </p:nvSpPr>
        <p:spPr>
          <a:xfrm>
            <a:off x="223088"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448" name="Google Shape;656;p268"/>
          <p:cNvSpPr txBox="1"/>
          <p:nvPr>
            <p:ph type="body" idx="2"/>
          </p:nvPr>
        </p:nvSpPr>
        <p:spPr>
          <a:xfrm>
            <a:off x="1964112"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449" name="Google Shape;657;p268"/>
          <p:cNvSpPr txBox="1"/>
          <p:nvPr>
            <p:ph type="body" idx="3"/>
          </p:nvPr>
        </p:nvSpPr>
        <p:spPr>
          <a:xfrm>
            <a:off x="3705136"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450" name="Google Shape;658;p268"/>
          <p:cNvSpPr txBox="1"/>
          <p:nvPr>
            <p:ph type="body" idx="4"/>
          </p:nvPr>
        </p:nvSpPr>
        <p:spPr>
          <a:xfrm>
            <a:off x="5446160"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451" name="Google Shape;659;p268"/>
          <p:cNvSpPr txBox="1"/>
          <p:nvPr>
            <p:ph type="body" idx="5"/>
          </p:nvPr>
        </p:nvSpPr>
        <p:spPr>
          <a:xfrm>
            <a:off x="7187185"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183" name="Shape 660"/>
        <p:cNvGrpSpPr/>
        <p:nvPr/>
      </p:nvGrpSpPr>
      <p:grpSpPr>
        <a:xfrm>
          <a:off x="0" y="0"/>
          <a:ext cx="0" cy="0"/>
          <a:chOff x="0" y="0"/>
          <a:chExt cx="0" cy="0"/>
        </a:xfrm>
      </p:grpSpPr>
      <p:pic>
        <p:nvPicPr>
          <p:cNvPr id="2097468" name="Google Shape;661;p269"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50974" name="Google Shape;662;p269"/>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975" name="Google Shape;663;p26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1184" name="Google Shape;664;p269"/>
          <p:cNvGrpSpPr/>
          <p:nvPr/>
        </p:nvGrpSpPr>
        <p:grpSpPr>
          <a:xfrm>
            <a:off x="881517" y="2193743"/>
            <a:ext cx="7361989" cy="646462"/>
            <a:chOff x="881517" y="2219381"/>
            <a:chExt cx="7361989" cy="646462"/>
          </a:xfrm>
        </p:grpSpPr>
        <p:grpSp>
          <p:nvGrpSpPr>
            <p:cNvPr id="1185" name="Google Shape;665;p269"/>
            <p:cNvGrpSpPr/>
            <p:nvPr/>
          </p:nvGrpSpPr>
          <p:grpSpPr>
            <a:xfrm>
              <a:off x="881517" y="2219381"/>
              <a:ext cx="397892" cy="646462"/>
              <a:chOff x="1400864" y="1624076"/>
              <a:chExt cx="560368" cy="910439"/>
            </a:xfrm>
          </p:grpSpPr>
          <p:grpSp>
            <p:nvGrpSpPr>
              <p:cNvPr id="1186" name="Google Shape;666;p269"/>
              <p:cNvGrpSpPr/>
              <p:nvPr/>
            </p:nvGrpSpPr>
            <p:grpSpPr>
              <a:xfrm>
                <a:off x="1400864" y="1624076"/>
                <a:ext cx="560368" cy="825149"/>
                <a:chOff x="1342876" y="1647676"/>
                <a:chExt cx="560368" cy="825149"/>
              </a:xfrm>
            </p:grpSpPr>
            <p:sp>
              <p:nvSpPr>
                <p:cNvPr id="1050976" name="Google Shape;667;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977" name="Google Shape;668;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6021" name="Google Shape;669;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978" name="Google Shape;670;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1187" name="Google Shape;671;p269"/>
            <p:cNvGrpSpPr/>
            <p:nvPr/>
          </p:nvGrpSpPr>
          <p:grpSpPr>
            <a:xfrm>
              <a:off x="2622541" y="2219381"/>
              <a:ext cx="397892" cy="646462"/>
              <a:chOff x="1400864" y="1624076"/>
              <a:chExt cx="560368" cy="910439"/>
            </a:xfrm>
          </p:grpSpPr>
          <p:grpSp>
            <p:nvGrpSpPr>
              <p:cNvPr id="1188" name="Google Shape;672;p269"/>
              <p:cNvGrpSpPr/>
              <p:nvPr/>
            </p:nvGrpSpPr>
            <p:grpSpPr>
              <a:xfrm>
                <a:off x="1400864" y="1624076"/>
                <a:ext cx="560368" cy="825149"/>
                <a:chOff x="1342876" y="1647676"/>
                <a:chExt cx="560368" cy="825149"/>
              </a:xfrm>
            </p:grpSpPr>
            <p:sp>
              <p:nvSpPr>
                <p:cNvPr id="1050979" name="Google Shape;673;p26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980" name="Google Shape;674;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6022" name="Google Shape;675;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981" name="Google Shape;676;p26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1189" name="Google Shape;677;p269"/>
            <p:cNvGrpSpPr/>
            <p:nvPr/>
          </p:nvGrpSpPr>
          <p:grpSpPr>
            <a:xfrm>
              <a:off x="4363565" y="2219381"/>
              <a:ext cx="397892" cy="646462"/>
              <a:chOff x="1400864" y="1624076"/>
              <a:chExt cx="560368" cy="910439"/>
            </a:xfrm>
          </p:grpSpPr>
          <p:grpSp>
            <p:nvGrpSpPr>
              <p:cNvPr id="1190" name="Google Shape;678;p269"/>
              <p:cNvGrpSpPr/>
              <p:nvPr/>
            </p:nvGrpSpPr>
            <p:grpSpPr>
              <a:xfrm>
                <a:off x="1400864" y="1624076"/>
                <a:ext cx="560368" cy="825149"/>
                <a:chOff x="1342876" y="1647676"/>
                <a:chExt cx="560368" cy="825149"/>
              </a:xfrm>
            </p:grpSpPr>
            <p:sp>
              <p:nvSpPr>
                <p:cNvPr id="1050982" name="Google Shape;679;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983" name="Google Shape;680;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6023" name="Google Shape;681;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984" name="Google Shape;682;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1191" name="Google Shape;683;p269"/>
            <p:cNvGrpSpPr/>
            <p:nvPr/>
          </p:nvGrpSpPr>
          <p:grpSpPr>
            <a:xfrm>
              <a:off x="6104589" y="2219381"/>
              <a:ext cx="397892" cy="646462"/>
              <a:chOff x="1400864" y="1624076"/>
              <a:chExt cx="560368" cy="910439"/>
            </a:xfrm>
          </p:grpSpPr>
          <p:grpSp>
            <p:nvGrpSpPr>
              <p:cNvPr id="1192" name="Google Shape;684;p269"/>
              <p:cNvGrpSpPr/>
              <p:nvPr/>
            </p:nvGrpSpPr>
            <p:grpSpPr>
              <a:xfrm>
                <a:off x="1400864" y="1624076"/>
                <a:ext cx="560368" cy="825149"/>
                <a:chOff x="1342876" y="1647676"/>
                <a:chExt cx="560368" cy="825149"/>
              </a:xfrm>
            </p:grpSpPr>
            <p:sp>
              <p:nvSpPr>
                <p:cNvPr id="1050985" name="Google Shape;685;p26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986" name="Google Shape;686;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6024" name="Google Shape;687;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987" name="Google Shape;688;p26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1193" name="Google Shape;689;p269"/>
            <p:cNvGrpSpPr/>
            <p:nvPr/>
          </p:nvGrpSpPr>
          <p:grpSpPr>
            <a:xfrm>
              <a:off x="7845614" y="2219381"/>
              <a:ext cx="397892" cy="646462"/>
              <a:chOff x="1400864" y="1624076"/>
              <a:chExt cx="560368" cy="910439"/>
            </a:xfrm>
          </p:grpSpPr>
          <p:grpSp>
            <p:nvGrpSpPr>
              <p:cNvPr id="1194" name="Google Shape;690;p269"/>
              <p:cNvGrpSpPr/>
              <p:nvPr/>
            </p:nvGrpSpPr>
            <p:grpSpPr>
              <a:xfrm>
                <a:off x="1400864" y="1624076"/>
                <a:ext cx="560368" cy="825149"/>
                <a:chOff x="1342876" y="1647676"/>
                <a:chExt cx="560368" cy="825149"/>
              </a:xfrm>
            </p:grpSpPr>
            <p:sp>
              <p:nvSpPr>
                <p:cNvPr id="1050988" name="Google Shape;691;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989" name="Google Shape;692;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6025" name="Google Shape;693;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990" name="Google Shape;694;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sp>
        <p:nvSpPr>
          <p:cNvPr id="1050991" name="Google Shape;695;p269"/>
          <p:cNvSpPr txBox="1"/>
          <p:nvPr>
            <p:ph type="body" idx="1"/>
          </p:nvPr>
        </p:nvSpPr>
        <p:spPr>
          <a:xfrm>
            <a:off x="223088"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992" name="Google Shape;696;p269"/>
          <p:cNvSpPr txBox="1"/>
          <p:nvPr>
            <p:ph type="body" idx="2"/>
          </p:nvPr>
        </p:nvSpPr>
        <p:spPr>
          <a:xfrm>
            <a:off x="1964112"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993" name="Google Shape;697;p269"/>
          <p:cNvSpPr txBox="1"/>
          <p:nvPr>
            <p:ph type="body" idx="3"/>
          </p:nvPr>
        </p:nvSpPr>
        <p:spPr>
          <a:xfrm>
            <a:off x="3705136"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994" name="Google Shape;698;p269"/>
          <p:cNvSpPr txBox="1"/>
          <p:nvPr>
            <p:ph type="body" idx="4"/>
          </p:nvPr>
        </p:nvSpPr>
        <p:spPr>
          <a:xfrm>
            <a:off x="5446160"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995" name="Google Shape;699;p269"/>
          <p:cNvSpPr txBox="1"/>
          <p:nvPr>
            <p:ph type="body" idx="5"/>
          </p:nvPr>
        </p:nvSpPr>
        <p:spPr>
          <a:xfrm>
            <a:off x="7187185"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048" name="Shape 700"/>
        <p:cNvGrpSpPr/>
        <p:nvPr/>
      </p:nvGrpSpPr>
      <p:grpSpPr>
        <a:xfrm>
          <a:off x="0" y="0"/>
          <a:ext cx="0" cy="0"/>
          <a:chOff x="0" y="0"/>
          <a:chExt cx="0" cy="0"/>
        </a:xfrm>
      </p:grpSpPr>
      <p:pic>
        <p:nvPicPr>
          <p:cNvPr id="2097403" name="Google Shape;701;p270"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50516" name="Google Shape;702;p270"/>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517" name="Google Shape;703;p27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50518"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t/>
            </a:r>
            <a:endParaRPr b="0" cap="none" sz="1300" i="0" strike="noStrike" u="none">
              <a:solidFill>
                <a:schemeClr val="lt1"/>
              </a:solidFill>
              <a:latin typeface="Public Sans"/>
              <a:ea typeface="Public Sans"/>
              <a:cs typeface="Public Sans"/>
              <a:sym typeface="Public Sans"/>
            </a:endParaRPr>
          </a:p>
        </p:txBody>
      </p:sp>
      <p:sp>
        <p:nvSpPr>
          <p:cNvPr id="1050519" name="Google Shape;705;p270"/>
          <p:cNvSpPr/>
          <p:nvPr/>
        </p:nvSpPr>
        <p:spPr>
          <a:xfrm>
            <a:off x="89548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sp>
        <p:nvSpPr>
          <p:cNvPr id="1050520" name="Google Shape;706;p270"/>
          <p:cNvSpPr/>
          <p:nvPr/>
        </p:nvSpPr>
        <p:spPr>
          <a:xfrm>
            <a:off x="283282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sp>
        <p:nvSpPr>
          <p:cNvPr id="1050521" name="Google Shape;707;p270"/>
          <p:cNvSpPr/>
          <p:nvPr/>
        </p:nvSpPr>
        <p:spPr>
          <a:xfrm>
            <a:off x="477016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sp>
        <p:nvSpPr>
          <p:cNvPr id="1050522" name="Google Shape;708;p270"/>
          <p:cNvSpPr/>
          <p:nvPr/>
        </p:nvSpPr>
        <p:spPr>
          <a:xfrm>
            <a:off x="670750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sp>
        <p:nvSpPr>
          <p:cNvPr id="1050523" name="Google Shape;709;p270"/>
          <p:cNvSpPr/>
          <p:nvPr/>
        </p:nvSpPr>
        <p:spPr>
          <a:xfrm>
            <a:off x="186415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sp>
        <p:nvSpPr>
          <p:cNvPr id="1050524" name="Google Shape;710;p270"/>
          <p:cNvSpPr/>
          <p:nvPr/>
        </p:nvSpPr>
        <p:spPr>
          <a:xfrm>
            <a:off x="380149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sp>
        <p:nvSpPr>
          <p:cNvPr id="1050525" name="Google Shape;711;p270"/>
          <p:cNvSpPr/>
          <p:nvPr/>
        </p:nvSpPr>
        <p:spPr>
          <a:xfrm>
            <a:off x="573883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sp>
        <p:nvSpPr>
          <p:cNvPr id="1050526" name="Google Shape;712;p270"/>
          <p:cNvSpPr/>
          <p:nvPr/>
        </p:nvSpPr>
        <p:spPr>
          <a:xfrm>
            <a:off x="767617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8</a:t>
            </a:r>
            <a:endParaRPr b="0" cap="none" sz="1400" i="0" strike="noStrike" u="none">
              <a:solidFill>
                <a:srgbClr val="000000"/>
              </a:solidFill>
              <a:latin typeface="Arial"/>
              <a:ea typeface="Arial"/>
              <a:cs typeface="Arial"/>
              <a:sym typeface="Arial"/>
            </a:endParaRPr>
          </a:p>
        </p:txBody>
      </p:sp>
      <p:sp>
        <p:nvSpPr>
          <p:cNvPr id="1050527" name="Google Shape;713;p270"/>
          <p:cNvSpPr txBox="1"/>
          <p:nvPr>
            <p:ph type="body" idx="1"/>
          </p:nvPr>
        </p:nvSpPr>
        <p:spPr>
          <a:xfrm>
            <a:off x="33848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528" name="Google Shape;714;p270"/>
          <p:cNvSpPr txBox="1"/>
          <p:nvPr>
            <p:ph type="body" idx="2"/>
          </p:nvPr>
        </p:nvSpPr>
        <p:spPr>
          <a:xfrm>
            <a:off x="227582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529" name="Google Shape;715;p270"/>
          <p:cNvSpPr txBox="1"/>
          <p:nvPr>
            <p:ph type="body" idx="3"/>
          </p:nvPr>
        </p:nvSpPr>
        <p:spPr>
          <a:xfrm>
            <a:off x="421316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530" name="Google Shape;716;p270"/>
          <p:cNvSpPr txBox="1"/>
          <p:nvPr>
            <p:ph type="body" idx="4"/>
          </p:nvPr>
        </p:nvSpPr>
        <p:spPr>
          <a:xfrm>
            <a:off x="615050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531" name="Google Shape;717;p270"/>
          <p:cNvSpPr txBox="1"/>
          <p:nvPr>
            <p:ph type="body" idx="5"/>
          </p:nvPr>
        </p:nvSpPr>
        <p:spPr>
          <a:xfrm>
            <a:off x="131270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532" name="Google Shape;718;p270"/>
          <p:cNvSpPr txBox="1"/>
          <p:nvPr>
            <p:ph type="body" idx="6"/>
          </p:nvPr>
        </p:nvSpPr>
        <p:spPr>
          <a:xfrm>
            <a:off x="325004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533" name="Google Shape;719;p270"/>
          <p:cNvSpPr txBox="1"/>
          <p:nvPr>
            <p:ph type="body" idx="7"/>
          </p:nvPr>
        </p:nvSpPr>
        <p:spPr>
          <a:xfrm>
            <a:off x="518738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534" name="Google Shape;720;p270"/>
          <p:cNvSpPr txBox="1"/>
          <p:nvPr>
            <p:ph type="body" idx="8"/>
          </p:nvPr>
        </p:nvSpPr>
        <p:spPr>
          <a:xfrm>
            <a:off x="712472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906" name="Shape 721"/>
        <p:cNvGrpSpPr/>
        <p:nvPr/>
      </p:nvGrpSpPr>
      <p:grpSpPr>
        <a:xfrm>
          <a:off x="0" y="0"/>
          <a:ext cx="0" cy="0"/>
          <a:chOff x="0" y="0"/>
          <a:chExt cx="0" cy="0"/>
        </a:xfrm>
      </p:grpSpPr>
      <p:pic>
        <p:nvPicPr>
          <p:cNvPr id="2097342" name="Google Shape;722;p271"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49965" name="Google Shape;723;p271"/>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966" name="Google Shape;724;p27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
        <p:nvSpPr>
          <p:cNvPr id="1049967"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t/>
            </a:r>
            <a:endParaRPr b="0" cap="none" sz="1300" i="0" strike="noStrike" u="none">
              <a:solidFill>
                <a:schemeClr val="lt1"/>
              </a:solidFill>
              <a:latin typeface="Public Sans"/>
              <a:ea typeface="Public Sans"/>
              <a:cs typeface="Public Sans"/>
              <a:sym typeface="Public Sans"/>
            </a:endParaRPr>
          </a:p>
        </p:txBody>
      </p:sp>
      <p:sp>
        <p:nvSpPr>
          <p:cNvPr id="1049968" name="Google Shape;726;p271"/>
          <p:cNvSpPr/>
          <p:nvPr/>
        </p:nvSpPr>
        <p:spPr>
          <a:xfrm>
            <a:off x="89548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sp>
        <p:nvSpPr>
          <p:cNvPr id="1049969" name="Google Shape;727;p271"/>
          <p:cNvSpPr/>
          <p:nvPr/>
        </p:nvSpPr>
        <p:spPr>
          <a:xfrm>
            <a:off x="283282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sp>
        <p:nvSpPr>
          <p:cNvPr id="1049970" name="Google Shape;728;p271"/>
          <p:cNvSpPr/>
          <p:nvPr/>
        </p:nvSpPr>
        <p:spPr>
          <a:xfrm>
            <a:off x="477016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sp>
        <p:nvSpPr>
          <p:cNvPr id="1049971" name="Google Shape;729;p271"/>
          <p:cNvSpPr/>
          <p:nvPr/>
        </p:nvSpPr>
        <p:spPr>
          <a:xfrm>
            <a:off x="670750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sp>
        <p:nvSpPr>
          <p:cNvPr id="1049972" name="Google Shape;730;p271"/>
          <p:cNvSpPr/>
          <p:nvPr/>
        </p:nvSpPr>
        <p:spPr>
          <a:xfrm>
            <a:off x="186415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sp>
        <p:nvSpPr>
          <p:cNvPr id="1049973" name="Google Shape;731;p271"/>
          <p:cNvSpPr/>
          <p:nvPr/>
        </p:nvSpPr>
        <p:spPr>
          <a:xfrm>
            <a:off x="380149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sp>
        <p:nvSpPr>
          <p:cNvPr id="1049974" name="Google Shape;732;p271"/>
          <p:cNvSpPr/>
          <p:nvPr/>
        </p:nvSpPr>
        <p:spPr>
          <a:xfrm>
            <a:off x="573883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sp>
        <p:nvSpPr>
          <p:cNvPr id="1049975" name="Google Shape;733;p271"/>
          <p:cNvSpPr/>
          <p:nvPr/>
        </p:nvSpPr>
        <p:spPr>
          <a:xfrm>
            <a:off x="767617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rPr b="0" cap="none" sz="1300" i="0" lang="en-US" strike="noStrike" u="none">
                <a:solidFill>
                  <a:schemeClr val="lt1"/>
                </a:solidFill>
                <a:latin typeface="Public Sans"/>
                <a:ea typeface="Public Sans"/>
                <a:cs typeface="Public Sans"/>
                <a:sym typeface="Public Sans"/>
              </a:rPr>
              <a:t>8</a:t>
            </a:r>
            <a:endParaRPr b="0" cap="none" sz="1400" i="0" strike="noStrike" u="none">
              <a:solidFill>
                <a:srgbClr val="000000"/>
              </a:solidFill>
              <a:latin typeface="Arial"/>
              <a:ea typeface="Arial"/>
              <a:cs typeface="Arial"/>
              <a:sym typeface="Arial"/>
            </a:endParaRPr>
          </a:p>
        </p:txBody>
      </p:sp>
      <p:sp>
        <p:nvSpPr>
          <p:cNvPr id="1049976" name="Google Shape;734;p271"/>
          <p:cNvSpPr txBox="1"/>
          <p:nvPr>
            <p:ph type="body" idx="1"/>
          </p:nvPr>
        </p:nvSpPr>
        <p:spPr>
          <a:xfrm>
            <a:off x="33848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977" name="Google Shape;735;p271"/>
          <p:cNvSpPr txBox="1"/>
          <p:nvPr>
            <p:ph type="body" idx="2"/>
          </p:nvPr>
        </p:nvSpPr>
        <p:spPr>
          <a:xfrm>
            <a:off x="227582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978" name="Google Shape;736;p271"/>
          <p:cNvSpPr txBox="1"/>
          <p:nvPr>
            <p:ph type="body" idx="3"/>
          </p:nvPr>
        </p:nvSpPr>
        <p:spPr>
          <a:xfrm>
            <a:off x="421316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979" name="Google Shape;737;p271"/>
          <p:cNvSpPr txBox="1"/>
          <p:nvPr>
            <p:ph type="body" idx="4"/>
          </p:nvPr>
        </p:nvSpPr>
        <p:spPr>
          <a:xfrm>
            <a:off x="615050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980" name="Google Shape;738;p271"/>
          <p:cNvSpPr txBox="1"/>
          <p:nvPr>
            <p:ph type="body" idx="5"/>
          </p:nvPr>
        </p:nvSpPr>
        <p:spPr>
          <a:xfrm>
            <a:off x="131270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981" name="Google Shape;739;p271"/>
          <p:cNvSpPr txBox="1"/>
          <p:nvPr>
            <p:ph type="body" idx="6"/>
          </p:nvPr>
        </p:nvSpPr>
        <p:spPr>
          <a:xfrm>
            <a:off x="325004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982" name="Google Shape;740;p271"/>
          <p:cNvSpPr txBox="1"/>
          <p:nvPr>
            <p:ph type="body" idx="7"/>
          </p:nvPr>
        </p:nvSpPr>
        <p:spPr>
          <a:xfrm>
            <a:off x="518738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983" name="Google Shape;741;p271"/>
          <p:cNvSpPr txBox="1"/>
          <p:nvPr>
            <p:ph type="body" idx="8"/>
          </p:nvPr>
        </p:nvSpPr>
        <p:spPr>
          <a:xfrm>
            <a:off x="712472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36" name="Shape 45"/>
        <p:cNvGrpSpPr/>
        <p:nvPr/>
      </p:nvGrpSpPr>
      <p:grpSpPr>
        <a:xfrm>
          <a:off x="0" y="0"/>
          <a:ext cx="0" cy="0"/>
          <a:chOff x="0" y="0"/>
          <a:chExt cx="0" cy="0"/>
        </a:xfrm>
      </p:grpSpPr>
      <p:pic>
        <p:nvPicPr>
          <p:cNvPr id="2097152" name="Google Shape;46;p218" descr="Graphical user interface, application  Description automatically generated"/>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4000" cy="5143500"/>
          </a:xfrm>
          <a:prstGeom prst="rect"/>
          <a:noFill/>
          <a:ln>
            <a:noFill/>
          </a:ln>
        </p:spPr>
      </p:pic>
      <p:pic>
        <p:nvPicPr>
          <p:cNvPr id="2097153" name="Google Shape;47;p218"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4000" cy="5143500"/>
          </a:xfrm>
          <a:prstGeom prst="rect"/>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013" name="Shape 742"/>
        <p:cNvGrpSpPr/>
        <p:nvPr/>
      </p:nvGrpSpPr>
      <p:grpSpPr>
        <a:xfrm>
          <a:off x="0" y="0"/>
          <a:ext cx="0" cy="0"/>
          <a:chOff x="0" y="0"/>
          <a:chExt cx="0" cy="0"/>
        </a:xfrm>
      </p:grpSpPr>
      <p:pic>
        <p:nvPicPr>
          <p:cNvPr id="2097392" name="Google Shape;743;p272"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50363" name="Google Shape;744;p272"/>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364" name="Google Shape;745;p27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cxnSp>
        <p:nvCxnSpPr>
          <p:cNvPr id="3145945" name="Google Shape;746;p272"/>
          <p:cNvCxnSpPr>
            <a:cxnSpLocks/>
            <a:stCxn id="1050365" idx="4"/>
          </p:cNvCxnSpPr>
          <p:nvPr/>
        </p:nvCxnSpPr>
        <p:spPr>
          <a:xfrm flipH="1">
            <a:off x="4571101" y="1243762"/>
            <a:ext cx="900" cy="3899700"/>
          </a:xfrm>
          <a:prstGeom prst="straightConnector1"/>
          <a:noFill/>
          <a:ln w="19050" cap="flat" cmpd="sng">
            <a:solidFill>
              <a:srgbClr val="D8D8D8"/>
            </a:solidFill>
            <a:prstDash val="dash"/>
            <a:round/>
            <a:headEnd type="none" w="sm" len="sm"/>
            <a:tailEnd type="none" w="sm" len="sm"/>
          </a:ln>
        </p:spPr>
      </p:cxnSp>
      <p:sp>
        <p:nvSpPr>
          <p:cNvPr id="1050365" name="Google Shape;747;p272"/>
          <p:cNvSpPr/>
          <p:nvPr/>
        </p:nvSpPr>
        <p:spPr>
          <a:xfrm>
            <a:off x="4387355" y="874471"/>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50366" name="Google Shape;748;p272"/>
          <p:cNvSpPr/>
          <p:nvPr/>
        </p:nvSpPr>
        <p:spPr>
          <a:xfrm>
            <a:off x="4387355" y="1481023"/>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50367" name="Google Shape;749;p272"/>
          <p:cNvSpPr/>
          <p:nvPr/>
        </p:nvSpPr>
        <p:spPr>
          <a:xfrm>
            <a:off x="4387355" y="2087575"/>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50368" name="Google Shape;750;p272"/>
          <p:cNvSpPr/>
          <p:nvPr/>
        </p:nvSpPr>
        <p:spPr>
          <a:xfrm>
            <a:off x="4387355" y="2694127"/>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50369" name="Google Shape;751;p272"/>
          <p:cNvSpPr/>
          <p:nvPr/>
        </p:nvSpPr>
        <p:spPr>
          <a:xfrm>
            <a:off x="4387355" y="3300679"/>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50370" name="Google Shape;752;p272"/>
          <p:cNvSpPr/>
          <p:nvPr/>
        </p:nvSpPr>
        <p:spPr>
          <a:xfrm>
            <a:off x="4387355" y="3907231"/>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50371" name="Google Shape;753;p272"/>
          <p:cNvSpPr/>
          <p:nvPr/>
        </p:nvSpPr>
        <p:spPr>
          <a:xfrm>
            <a:off x="4387355" y="4513786"/>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50372" name="Google Shape;754;p272"/>
          <p:cNvSpPr txBox="1"/>
          <p:nvPr>
            <p:ph type="body" idx="1"/>
          </p:nvPr>
        </p:nvSpPr>
        <p:spPr>
          <a:xfrm>
            <a:off x="4940352" y="15055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373" name="Google Shape;755;p272"/>
          <p:cNvSpPr txBox="1"/>
          <p:nvPr>
            <p:ph type="body" idx="2"/>
          </p:nvPr>
        </p:nvSpPr>
        <p:spPr>
          <a:xfrm>
            <a:off x="4940352" y="2718701"/>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374" name="Google Shape;756;p272"/>
          <p:cNvSpPr txBox="1"/>
          <p:nvPr>
            <p:ph type="body" idx="3"/>
          </p:nvPr>
        </p:nvSpPr>
        <p:spPr>
          <a:xfrm>
            <a:off x="4940352" y="39310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375" name="Google Shape;757;p272"/>
          <p:cNvSpPr txBox="1"/>
          <p:nvPr>
            <p:ph type="body" idx="4"/>
          </p:nvPr>
        </p:nvSpPr>
        <p:spPr>
          <a:xfrm>
            <a:off x="608049" y="899045"/>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376" name="Google Shape;758;p272"/>
          <p:cNvSpPr txBox="1"/>
          <p:nvPr>
            <p:ph type="body" idx="5"/>
          </p:nvPr>
        </p:nvSpPr>
        <p:spPr>
          <a:xfrm>
            <a:off x="608049" y="2118232"/>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377" name="Google Shape;759;p272"/>
          <p:cNvSpPr txBox="1"/>
          <p:nvPr>
            <p:ph type="body" idx="6"/>
          </p:nvPr>
        </p:nvSpPr>
        <p:spPr>
          <a:xfrm>
            <a:off x="608049" y="3325253"/>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378" name="Google Shape;760;p272"/>
          <p:cNvSpPr txBox="1"/>
          <p:nvPr>
            <p:ph type="body" idx="7"/>
          </p:nvPr>
        </p:nvSpPr>
        <p:spPr>
          <a:xfrm>
            <a:off x="608049" y="4538360"/>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178" name="Shape 761"/>
        <p:cNvGrpSpPr/>
        <p:nvPr/>
      </p:nvGrpSpPr>
      <p:grpSpPr>
        <a:xfrm>
          <a:off x="0" y="0"/>
          <a:ext cx="0" cy="0"/>
          <a:chOff x="0" y="0"/>
          <a:chExt cx="0" cy="0"/>
        </a:xfrm>
      </p:grpSpPr>
      <p:pic>
        <p:nvPicPr>
          <p:cNvPr id="2097462" name="Google Shape;762;p273"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50930" name="Google Shape;763;p273"/>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931" name="Google Shape;764;p27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cxnSp>
        <p:nvCxnSpPr>
          <p:cNvPr id="3146014" name="Google Shape;765;p273"/>
          <p:cNvCxnSpPr>
            <a:cxnSpLocks/>
            <a:stCxn id="1050932" idx="4"/>
          </p:cNvCxnSpPr>
          <p:nvPr/>
        </p:nvCxnSpPr>
        <p:spPr>
          <a:xfrm flipH="1">
            <a:off x="4571101" y="1243762"/>
            <a:ext cx="900" cy="3899700"/>
          </a:xfrm>
          <a:prstGeom prst="straightConnector1"/>
          <a:noFill/>
          <a:ln w="19050" cap="flat" cmpd="sng">
            <a:solidFill>
              <a:srgbClr val="D8D8D8"/>
            </a:solidFill>
            <a:prstDash val="dash"/>
            <a:round/>
            <a:headEnd type="none" w="sm" len="sm"/>
            <a:tailEnd type="none" w="sm" len="sm"/>
          </a:ln>
        </p:spPr>
      </p:cxnSp>
      <p:sp>
        <p:nvSpPr>
          <p:cNvPr id="1050932" name="Google Shape;766;p273"/>
          <p:cNvSpPr/>
          <p:nvPr/>
        </p:nvSpPr>
        <p:spPr>
          <a:xfrm>
            <a:off x="4387355" y="874471"/>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50933" name="Google Shape;767;p273"/>
          <p:cNvSpPr/>
          <p:nvPr/>
        </p:nvSpPr>
        <p:spPr>
          <a:xfrm>
            <a:off x="4387355" y="1481023"/>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50934" name="Google Shape;768;p273"/>
          <p:cNvSpPr/>
          <p:nvPr/>
        </p:nvSpPr>
        <p:spPr>
          <a:xfrm>
            <a:off x="4387355" y="2087575"/>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50935" name="Google Shape;769;p273"/>
          <p:cNvSpPr/>
          <p:nvPr/>
        </p:nvSpPr>
        <p:spPr>
          <a:xfrm>
            <a:off x="4387355" y="2694127"/>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50936" name="Google Shape;770;p273"/>
          <p:cNvSpPr/>
          <p:nvPr/>
        </p:nvSpPr>
        <p:spPr>
          <a:xfrm>
            <a:off x="4387355" y="3300679"/>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50937" name="Google Shape;771;p273"/>
          <p:cNvSpPr/>
          <p:nvPr/>
        </p:nvSpPr>
        <p:spPr>
          <a:xfrm>
            <a:off x="4387355" y="3907231"/>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50938" name="Google Shape;772;p273"/>
          <p:cNvSpPr/>
          <p:nvPr/>
        </p:nvSpPr>
        <p:spPr>
          <a:xfrm>
            <a:off x="4387355" y="4513786"/>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800"/>
              <a:buFont typeface="Arial"/>
              <a:buNone/>
            </a:pPr>
            <a:r>
              <a:rPr b="1" cap="none"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50939" name="Google Shape;773;p273"/>
          <p:cNvSpPr txBox="1"/>
          <p:nvPr>
            <p:ph type="body" idx="1"/>
          </p:nvPr>
        </p:nvSpPr>
        <p:spPr>
          <a:xfrm>
            <a:off x="4940352" y="15055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940" name="Google Shape;774;p273"/>
          <p:cNvSpPr txBox="1"/>
          <p:nvPr>
            <p:ph type="body" idx="2"/>
          </p:nvPr>
        </p:nvSpPr>
        <p:spPr>
          <a:xfrm>
            <a:off x="4940352" y="2718701"/>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941" name="Google Shape;775;p273"/>
          <p:cNvSpPr txBox="1"/>
          <p:nvPr>
            <p:ph type="body" idx="3"/>
          </p:nvPr>
        </p:nvSpPr>
        <p:spPr>
          <a:xfrm>
            <a:off x="4940352" y="39310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942" name="Google Shape;776;p273"/>
          <p:cNvSpPr txBox="1"/>
          <p:nvPr>
            <p:ph type="body" idx="4"/>
          </p:nvPr>
        </p:nvSpPr>
        <p:spPr>
          <a:xfrm>
            <a:off x="608049" y="899045"/>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943" name="Google Shape;777;p273"/>
          <p:cNvSpPr txBox="1"/>
          <p:nvPr>
            <p:ph type="body" idx="5"/>
          </p:nvPr>
        </p:nvSpPr>
        <p:spPr>
          <a:xfrm>
            <a:off x="608049" y="2118232"/>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944" name="Google Shape;778;p273"/>
          <p:cNvSpPr txBox="1"/>
          <p:nvPr>
            <p:ph type="body" idx="6"/>
          </p:nvPr>
        </p:nvSpPr>
        <p:spPr>
          <a:xfrm>
            <a:off x="608049" y="3325253"/>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945" name="Google Shape;779;p273"/>
          <p:cNvSpPr txBox="1"/>
          <p:nvPr>
            <p:ph type="body" idx="7"/>
          </p:nvPr>
        </p:nvSpPr>
        <p:spPr>
          <a:xfrm>
            <a:off x="608049" y="4538360"/>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953" name="Shape 780"/>
        <p:cNvGrpSpPr/>
        <p:nvPr/>
      </p:nvGrpSpPr>
      <p:grpSpPr>
        <a:xfrm>
          <a:off x="0" y="0"/>
          <a:ext cx="0" cy="0"/>
          <a:chOff x="0" y="0"/>
          <a:chExt cx="0" cy="0"/>
        </a:xfrm>
      </p:grpSpPr>
      <p:pic>
        <p:nvPicPr>
          <p:cNvPr id="2097376" name="Google Shape;781;p274"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50157" name="Google Shape;782;p274"/>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158" name="Google Shape;783;p27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954" name="Google Shape;784;p274"/>
          <p:cNvGrpSpPr/>
          <p:nvPr/>
        </p:nvGrpSpPr>
        <p:grpSpPr>
          <a:xfrm>
            <a:off x="914091" y="752041"/>
            <a:ext cx="7280306" cy="4126450"/>
            <a:chOff x="556442" y="752041"/>
            <a:chExt cx="7280306" cy="4126450"/>
          </a:xfrm>
        </p:grpSpPr>
        <p:cxnSp>
          <p:nvCxnSpPr>
            <p:cNvPr id="3145913" name="Google Shape;785;p274"/>
            <p:cNvCxnSpPr>
              <a:cxnSpLocks/>
              <a:stCxn id="1050159" idx="6"/>
              <a:endCxn id="1050163" idx="0"/>
            </p:cNvCxnSpPr>
            <p:nvPr/>
          </p:nvCxnSpPr>
          <p:spPr>
            <a:xfrm rot="10800000" flipH="1">
              <a:off x="3133388" y="990067"/>
              <a:ext cx="818400" cy="18252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3145914" name="Google Shape;788;p274"/>
            <p:cNvCxnSpPr>
              <a:cxnSpLocks/>
              <a:stCxn id="1050159" idx="6"/>
              <a:endCxn id="1050169" idx="0"/>
            </p:cNvCxnSpPr>
            <p:nvPr/>
          </p:nvCxnSpPr>
          <p:spPr>
            <a:xfrm rot="10800000" flipH="1">
              <a:off x="3133388" y="2206267"/>
              <a:ext cx="818400" cy="6090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3145915" name="Google Shape;790;p274"/>
            <p:cNvCxnSpPr>
              <a:cxnSpLocks/>
              <a:stCxn id="1050159" idx="6"/>
              <a:endCxn id="1050172" idx="0"/>
            </p:cNvCxnSpPr>
            <p:nvPr/>
          </p:nvCxnSpPr>
          <p:spPr>
            <a:xfrm rot="10800000" flipH="1">
              <a:off x="3133388" y="2814667"/>
              <a:ext cx="818400" cy="6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3145916" name="Google Shape;792;p274"/>
            <p:cNvCxnSpPr>
              <a:cxnSpLocks/>
              <a:stCxn id="1050159" idx="6"/>
              <a:endCxn id="1050181" idx="0"/>
            </p:cNvCxnSpPr>
            <p:nvPr/>
          </p:nvCxnSpPr>
          <p:spPr>
            <a:xfrm>
              <a:off x="3133388" y="2815267"/>
              <a:ext cx="818400" cy="18249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3145917" name="Google Shape;794;p274"/>
            <p:cNvCxnSpPr>
              <a:cxnSpLocks/>
              <a:stCxn id="1050159" idx="6"/>
              <a:endCxn id="1050178" idx="0"/>
            </p:cNvCxnSpPr>
            <p:nvPr/>
          </p:nvCxnSpPr>
          <p:spPr>
            <a:xfrm>
              <a:off x="3133388" y="2815267"/>
              <a:ext cx="818400" cy="12162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3145918" name="Google Shape;796;p274"/>
            <p:cNvCxnSpPr>
              <a:cxnSpLocks/>
              <a:stCxn id="1050159" idx="6"/>
              <a:endCxn id="1050175" idx="0"/>
            </p:cNvCxnSpPr>
            <p:nvPr/>
          </p:nvCxnSpPr>
          <p:spPr>
            <a:xfrm>
              <a:off x="3133388" y="2815267"/>
              <a:ext cx="818400" cy="6078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3145919" name="Google Shape;798;p274"/>
            <p:cNvCxnSpPr>
              <a:cxnSpLocks/>
              <a:stCxn id="1050159" idx="6"/>
              <a:endCxn id="1050166" idx="0"/>
            </p:cNvCxnSpPr>
            <p:nvPr/>
          </p:nvCxnSpPr>
          <p:spPr>
            <a:xfrm rot="10800000" flipH="1">
              <a:off x="3133388" y="1598167"/>
              <a:ext cx="818400" cy="1217100"/>
            </a:xfrm>
            <a:prstGeom prst="bentConnector3">
              <a:avLst>
                <a:gd name="adj1" fmla="val -124804"/>
              </a:avLst>
            </a:prstGeom>
            <a:noFill/>
            <a:ln w="12700" cap="flat" cmpd="sng">
              <a:solidFill>
                <a:srgbClr val="D8D8D8"/>
              </a:solidFill>
              <a:prstDash val="solid"/>
              <a:round/>
              <a:headEnd type="none" w="sm" len="sm"/>
              <a:tailEnd type="none" w="sm" len="sm"/>
            </a:ln>
          </p:spPr>
        </p:cxnSp>
        <p:grpSp>
          <p:nvGrpSpPr>
            <p:cNvPr id="955" name="Google Shape;800;p274"/>
            <p:cNvGrpSpPr/>
            <p:nvPr/>
          </p:nvGrpSpPr>
          <p:grpSpPr>
            <a:xfrm>
              <a:off x="556442" y="1526794"/>
              <a:ext cx="2576946" cy="2576946"/>
              <a:chOff x="941492" y="1686560"/>
              <a:chExt cx="1876213" cy="1876213"/>
            </a:xfrm>
          </p:grpSpPr>
          <p:sp>
            <p:nvSpPr>
              <p:cNvPr id="1050159" name="Google Shape;786;p274"/>
              <p:cNvSpPr/>
              <p:nvPr/>
            </p:nvSpPr>
            <p:spPr>
              <a:xfrm>
                <a:off x="941492" y="1686560"/>
                <a:ext cx="1876213" cy="1876213"/>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160" name="Google Shape;801;p274"/>
              <p:cNvSpPr/>
              <p:nvPr/>
            </p:nvSpPr>
            <p:spPr>
              <a:xfrm>
                <a:off x="1074172" y="1819240"/>
                <a:ext cx="1610853" cy="1610853"/>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sp>
          <p:nvSpPr>
            <p:cNvPr id="1050161" name="Google Shape;802;p274"/>
            <p:cNvSpPr/>
            <p:nvPr/>
          </p:nvSpPr>
          <p:spPr>
            <a:xfrm>
              <a:off x="4529278" y="752041"/>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t/>
              </a:r>
              <a:endParaRPr b="0" cap="none" sz="1300" i="0" strike="noStrike" u="none">
                <a:solidFill>
                  <a:schemeClr val="lt1"/>
                </a:solidFill>
                <a:latin typeface="Public Sans"/>
                <a:ea typeface="Public Sans"/>
                <a:cs typeface="Public Sans"/>
                <a:sym typeface="Public Sans"/>
              </a:endParaRPr>
            </a:p>
          </p:txBody>
        </p:sp>
        <p:sp>
          <p:nvSpPr>
            <p:cNvPr id="1050162" name="Google Shape;803;p274"/>
            <p:cNvSpPr/>
            <p:nvPr/>
          </p:nvSpPr>
          <p:spPr>
            <a:xfrm>
              <a:off x="4076310" y="75204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50163" name="Google Shape;787;p274"/>
            <p:cNvSpPr/>
            <p:nvPr/>
          </p:nvSpPr>
          <p:spPr>
            <a:xfrm rot="-5400000">
              <a:off x="3941773" y="927732"/>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164" name="Google Shape;804;p274"/>
            <p:cNvSpPr/>
            <p:nvPr/>
          </p:nvSpPr>
          <p:spPr>
            <a:xfrm>
              <a:off x="4529278" y="136015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t/>
              </a:r>
              <a:endParaRPr b="0" cap="none" sz="1300" i="0" strike="noStrike" u="none">
                <a:solidFill>
                  <a:schemeClr val="lt1"/>
                </a:solidFill>
                <a:latin typeface="Public Sans"/>
                <a:ea typeface="Public Sans"/>
                <a:cs typeface="Public Sans"/>
                <a:sym typeface="Public Sans"/>
              </a:endParaRPr>
            </a:p>
          </p:txBody>
        </p:sp>
        <p:sp>
          <p:nvSpPr>
            <p:cNvPr id="1050165" name="Google Shape;805;p274"/>
            <p:cNvSpPr/>
            <p:nvPr/>
          </p:nvSpPr>
          <p:spPr>
            <a:xfrm>
              <a:off x="4076309" y="136003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50166" name="Google Shape;799;p274"/>
            <p:cNvSpPr/>
            <p:nvPr/>
          </p:nvSpPr>
          <p:spPr>
            <a:xfrm rot="-5400000">
              <a:off x="3941772" y="1535783"/>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167" name="Google Shape;806;p274"/>
            <p:cNvSpPr/>
            <p:nvPr/>
          </p:nvSpPr>
          <p:spPr>
            <a:xfrm>
              <a:off x="4529278" y="1968387"/>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t/>
              </a:r>
              <a:endParaRPr b="0" cap="none" sz="1300" i="0" strike="noStrike" u="none">
                <a:solidFill>
                  <a:schemeClr val="lt1"/>
                </a:solidFill>
                <a:latin typeface="Public Sans"/>
                <a:ea typeface="Public Sans"/>
                <a:cs typeface="Public Sans"/>
                <a:sym typeface="Public Sans"/>
              </a:endParaRPr>
            </a:p>
          </p:txBody>
        </p:sp>
        <p:sp>
          <p:nvSpPr>
            <p:cNvPr id="1050168" name="Google Shape;807;p274"/>
            <p:cNvSpPr/>
            <p:nvPr/>
          </p:nvSpPr>
          <p:spPr>
            <a:xfrm>
              <a:off x="4076308" y="196814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50169" name="Google Shape;789;p274"/>
            <p:cNvSpPr/>
            <p:nvPr/>
          </p:nvSpPr>
          <p:spPr>
            <a:xfrm rot="-5400000">
              <a:off x="3941771" y="2143956"/>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170" name="Google Shape;808;p274"/>
            <p:cNvSpPr/>
            <p:nvPr/>
          </p:nvSpPr>
          <p:spPr>
            <a:xfrm>
              <a:off x="4529278" y="257674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t/>
              </a:r>
              <a:endParaRPr b="0" cap="none" sz="1300" i="0" strike="noStrike" u="none">
                <a:solidFill>
                  <a:schemeClr val="lt1"/>
                </a:solidFill>
                <a:latin typeface="Public Sans"/>
                <a:ea typeface="Public Sans"/>
                <a:cs typeface="Public Sans"/>
                <a:sym typeface="Public Sans"/>
              </a:endParaRPr>
            </a:p>
          </p:txBody>
        </p:sp>
        <p:sp>
          <p:nvSpPr>
            <p:cNvPr id="1050171" name="Google Shape;809;p274"/>
            <p:cNvSpPr/>
            <p:nvPr/>
          </p:nvSpPr>
          <p:spPr>
            <a:xfrm>
              <a:off x="4076307" y="2576377"/>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50172" name="Google Shape;791;p274"/>
            <p:cNvSpPr/>
            <p:nvPr/>
          </p:nvSpPr>
          <p:spPr>
            <a:xfrm rot="-5400000">
              <a:off x="3941770" y="2752251"/>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173" name="Google Shape;810;p274"/>
            <p:cNvSpPr/>
            <p:nvPr/>
          </p:nvSpPr>
          <p:spPr>
            <a:xfrm>
              <a:off x="4529278" y="3185221"/>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t/>
              </a:r>
              <a:endParaRPr b="0" cap="none" sz="1300" i="0" strike="noStrike" u="none">
                <a:solidFill>
                  <a:schemeClr val="lt1"/>
                </a:solidFill>
                <a:latin typeface="Public Sans"/>
                <a:ea typeface="Public Sans"/>
                <a:cs typeface="Public Sans"/>
                <a:sym typeface="Public Sans"/>
              </a:endParaRPr>
            </a:p>
          </p:txBody>
        </p:sp>
        <p:sp>
          <p:nvSpPr>
            <p:cNvPr id="1050174" name="Google Shape;811;p274"/>
            <p:cNvSpPr/>
            <p:nvPr/>
          </p:nvSpPr>
          <p:spPr>
            <a:xfrm>
              <a:off x="4076306" y="318473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50175" name="Google Shape;797;p274"/>
            <p:cNvSpPr/>
            <p:nvPr/>
          </p:nvSpPr>
          <p:spPr>
            <a:xfrm rot="-5400000">
              <a:off x="3941769" y="3360668"/>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176" name="Google Shape;812;p274"/>
            <p:cNvSpPr/>
            <p:nvPr/>
          </p:nvSpPr>
          <p:spPr>
            <a:xfrm>
              <a:off x="4529278" y="3793821"/>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t/>
              </a:r>
              <a:endParaRPr b="0" cap="none" sz="1300" i="0" strike="noStrike" u="none">
                <a:solidFill>
                  <a:schemeClr val="lt1"/>
                </a:solidFill>
                <a:latin typeface="Public Sans"/>
                <a:ea typeface="Public Sans"/>
                <a:cs typeface="Public Sans"/>
                <a:sym typeface="Public Sans"/>
              </a:endParaRPr>
            </a:p>
          </p:txBody>
        </p:sp>
        <p:sp>
          <p:nvSpPr>
            <p:cNvPr id="1050177" name="Google Shape;813;p274"/>
            <p:cNvSpPr/>
            <p:nvPr/>
          </p:nvSpPr>
          <p:spPr>
            <a:xfrm>
              <a:off x="4076305" y="379321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50178" name="Google Shape;795;p274"/>
            <p:cNvSpPr/>
            <p:nvPr/>
          </p:nvSpPr>
          <p:spPr>
            <a:xfrm rot="-5400000">
              <a:off x="3941768" y="396920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179" name="Google Shape;814;p274"/>
            <p:cNvSpPr/>
            <p:nvPr/>
          </p:nvSpPr>
          <p:spPr>
            <a:xfrm>
              <a:off x="4529278" y="4402542"/>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t/>
              </a:r>
              <a:endParaRPr b="0" cap="none" sz="1300" i="0" strike="noStrike" u="none">
                <a:solidFill>
                  <a:schemeClr val="lt1"/>
                </a:solidFill>
                <a:latin typeface="Public Sans"/>
                <a:ea typeface="Public Sans"/>
                <a:cs typeface="Public Sans"/>
                <a:sym typeface="Public Sans"/>
              </a:endParaRPr>
            </a:p>
          </p:txBody>
        </p:sp>
        <p:sp>
          <p:nvSpPr>
            <p:cNvPr id="1050180" name="Google Shape;815;p274"/>
            <p:cNvSpPr/>
            <p:nvPr/>
          </p:nvSpPr>
          <p:spPr>
            <a:xfrm>
              <a:off x="4076304" y="4401810"/>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50181" name="Google Shape;793;p274"/>
            <p:cNvSpPr/>
            <p:nvPr/>
          </p:nvSpPr>
          <p:spPr>
            <a:xfrm rot="-5400000">
              <a:off x="3941767" y="457786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sp>
        <p:nvSpPr>
          <p:cNvPr id="1050182" name="Google Shape;816;p274"/>
          <p:cNvSpPr txBox="1"/>
          <p:nvPr>
            <p:ph type="body" idx="1"/>
          </p:nvPr>
        </p:nvSpPr>
        <p:spPr>
          <a:xfrm>
            <a:off x="1345189" y="26542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183" name="Google Shape;817;p274"/>
          <p:cNvSpPr txBox="1"/>
          <p:nvPr>
            <p:ph type="body" idx="2"/>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184" name="Google Shape;818;p274"/>
          <p:cNvSpPr txBox="1"/>
          <p:nvPr>
            <p:ph type="body" idx="3"/>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185" name="Google Shape;819;p274"/>
          <p:cNvSpPr txBox="1"/>
          <p:nvPr>
            <p:ph type="body" idx="4"/>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186" name="Google Shape;820;p274"/>
          <p:cNvSpPr txBox="1"/>
          <p:nvPr>
            <p:ph type="body" idx="5"/>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187" name="Google Shape;821;p274"/>
          <p:cNvSpPr txBox="1"/>
          <p:nvPr>
            <p:ph type="body" idx="6"/>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188" name="Google Shape;822;p274"/>
          <p:cNvSpPr txBox="1"/>
          <p:nvPr>
            <p:ph type="body" idx="7"/>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189" name="Google Shape;823;p274"/>
          <p:cNvSpPr txBox="1"/>
          <p:nvPr>
            <p:ph type="body" idx="8"/>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138" name="Shape 824"/>
        <p:cNvGrpSpPr/>
        <p:nvPr/>
      </p:nvGrpSpPr>
      <p:grpSpPr>
        <a:xfrm>
          <a:off x="0" y="0"/>
          <a:ext cx="0" cy="0"/>
          <a:chOff x="0" y="0"/>
          <a:chExt cx="0" cy="0"/>
        </a:xfrm>
      </p:grpSpPr>
      <p:pic>
        <p:nvPicPr>
          <p:cNvPr id="2097452" name="Google Shape;825;p275"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50814" name="Google Shape;826;p275"/>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815" name="Google Shape;827;p27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1139" name="Google Shape;828;p275"/>
          <p:cNvGrpSpPr/>
          <p:nvPr/>
        </p:nvGrpSpPr>
        <p:grpSpPr>
          <a:xfrm>
            <a:off x="914091" y="752041"/>
            <a:ext cx="7280306" cy="4126450"/>
            <a:chOff x="556442" y="752041"/>
            <a:chExt cx="7280306" cy="4126450"/>
          </a:xfrm>
        </p:grpSpPr>
        <p:cxnSp>
          <p:nvCxnSpPr>
            <p:cNvPr id="3145993" name="Google Shape;829;p275"/>
            <p:cNvCxnSpPr>
              <a:cxnSpLocks/>
              <a:stCxn id="1050816" idx="6"/>
              <a:endCxn id="1050820" idx="0"/>
            </p:cNvCxnSpPr>
            <p:nvPr/>
          </p:nvCxnSpPr>
          <p:spPr>
            <a:xfrm rot="10800000" flipH="1">
              <a:off x="3133388" y="990067"/>
              <a:ext cx="818400" cy="18252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3145994" name="Google Shape;832;p275"/>
            <p:cNvCxnSpPr>
              <a:cxnSpLocks/>
              <a:stCxn id="1050816" idx="6"/>
              <a:endCxn id="1050826" idx="0"/>
            </p:cNvCxnSpPr>
            <p:nvPr/>
          </p:nvCxnSpPr>
          <p:spPr>
            <a:xfrm rot="10800000" flipH="1">
              <a:off x="3133388" y="2206267"/>
              <a:ext cx="818400" cy="6090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3145995" name="Google Shape;834;p275"/>
            <p:cNvCxnSpPr>
              <a:cxnSpLocks/>
              <a:stCxn id="1050816" idx="6"/>
              <a:endCxn id="1050829" idx="0"/>
            </p:cNvCxnSpPr>
            <p:nvPr/>
          </p:nvCxnSpPr>
          <p:spPr>
            <a:xfrm rot="10800000" flipH="1">
              <a:off x="3133388" y="2814667"/>
              <a:ext cx="818400" cy="6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3145996" name="Google Shape;836;p275"/>
            <p:cNvCxnSpPr>
              <a:cxnSpLocks/>
              <a:stCxn id="1050816" idx="6"/>
              <a:endCxn id="1050838" idx="0"/>
            </p:cNvCxnSpPr>
            <p:nvPr/>
          </p:nvCxnSpPr>
          <p:spPr>
            <a:xfrm>
              <a:off x="3133388" y="2815267"/>
              <a:ext cx="818400" cy="18249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3145997" name="Google Shape;838;p275"/>
            <p:cNvCxnSpPr>
              <a:cxnSpLocks/>
              <a:stCxn id="1050816" idx="6"/>
              <a:endCxn id="1050835" idx="0"/>
            </p:cNvCxnSpPr>
            <p:nvPr/>
          </p:nvCxnSpPr>
          <p:spPr>
            <a:xfrm>
              <a:off x="3133388" y="2815267"/>
              <a:ext cx="818400" cy="12162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3145998" name="Google Shape;840;p275"/>
            <p:cNvCxnSpPr>
              <a:cxnSpLocks/>
              <a:stCxn id="1050816" idx="6"/>
              <a:endCxn id="1050832" idx="0"/>
            </p:cNvCxnSpPr>
            <p:nvPr/>
          </p:nvCxnSpPr>
          <p:spPr>
            <a:xfrm>
              <a:off x="3133388" y="2815267"/>
              <a:ext cx="818400" cy="6078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3145999" name="Google Shape;842;p275"/>
            <p:cNvCxnSpPr>
              <a:cxnSpLocks/>
              <a:stCxn id="1050816" idx="6"/>
              <a:endCxn id="1050823" idx="0"/>
            </p:cNvCxnSpPr>
            <p:nvPr/>
          </p:nvCxnSpPr>
          <p:spPr>
            <a:xfrm rot="10800000" flipH="1">
              <a:off x="3133388" y="1598167"/>
              <a:ext cx="818400" cy="1217100"/>
            </a:xfrm>
            <a:prstGeom prst="bentConnector3">
              <a:avLst>
                <a:gd name="adj1" fmla="val -124804"/>
              </a:avLst>
            </a:prstGeom>
            <a:noFill/>
            <a:ln w="12700" cap="flat" cmpd="sng">
              <a:solidFill>
                <a:srgbClr val="D8D8D8"/>
              </a:solidFill>
              <a:prstDash val="solid"/>
              <a:round/>
              <a:headEnd type="none" w="sm" len="sm"/>
              <a:tailEnd type="none" w="sm" len="sm"/>
            </a:ln>
          </p:spPr>
        </p:cxnSp>
        <p:grpSp>
          <p:nvGrpSpPr>
            <p:cNvPr id="1140" name="Google Shape;844;p275"/>
            <p:cNvGrpSpPr/>
            <p:nvPr/>
          </p:nvGrpSpPr>
          <p:grpSpPr>
            <a:xfrm>
              <a:off x="556442" y="1526794"/>
              <a:ext cx="2576946" cy="2576946"/>
              <a:chOff x="941492" y="1686560"/>
              <a:chExt cx="1876213" cy="1876213"/>
            </a:xfrm>
          </p:grpSpPr>
          <p:sp>
            <p:nvSpPr>
              <p:cNvPr id="1050816" name="Google Shape;830;p275"/>
              <p:cNvSpPr/>
              <p:nvPr/>
            </p:nvSpPr>
            <p:spPr>
              <a:xfrm>
                <a:off x="941492" y="1686560"/>
                <a:ext cx="1876213" cy="1876213"/>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817" name="Google Shape;845;p275"/>
              <p:cNvSpPr/>
              <p:nvPr/>
            </p:nvSpPr>
            <p:spPr>
              <a:xfrm>
                <a:off x="1074172" y="1819240"/>
                <a:ext cx="1610853" cy="1610853"/>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sp>
          <p:nvSpPr>
            <p:cNvPr id="1050818" name="Google Shape;846;p275"/>
            <p:cNvSpPr/>
            <p:nvPr/>
          </p:nvSpPr>
          <p:spPr>
            <a:xfrm>
              <a:off x="4529278" y="752041"/>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t/>
              </a:r>
              <a:endParaRPr b="0" cap="none" sz="1300" i="0" strike="noStrike" u="none">
                <a:solidFill>
                  <a:schemeClr val="lt1"/>
                </a:solidFill>
                <a:latin typeface="Public Sans"/>
                <a:ea typeface="Public Sans"/>
                <a:cs typeface="Public Sans"/>
                <a:sym typeface="Public Sans"/>
              </a:endParaRPr>
            </a:p>
          </p:txBody>
        </p:sp>
        <p:sp>
          <p:nvSpPr>
            <p:cNvPr id="1050819" name="Google Shape;847;p275"/>
            <p:cNvSpPr/>
            <p:nvPr/>
          </p:nvSpPr>
          <p:spPr>
            <a:xfrm>
              <a:off x="4076310" y="75204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50820" name="Google Shape;831;p275"/>
            <p:cNvSpPr/>
            <p:nvPr/>
          </p:nvSpPr>
          <p:spPr>
            <a:xfrm rot="-5400000">
              <a:off x="3941773" y="927732"/>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821" name="Google Shape;848;p275"/>
            <p:cNvSpPr/>
            <p:nvPr/>
          </p:nvSpPr>
          <p:spPr>
            <a:xfrm>
              <a:off x="4529278" y="136015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t/>
              </a:r>
              <a:endParaRPr b="0" cap="none" sz="1300" i="0" strike="noStrike" u="none">
                <a:solidFill>
                  <a:schemeClr val="lt1"/>
                </a:solidFill>
                <a:latin typeface="Public Sans"/>
                <a:ea typeface="Public Sans"/>
                <a:cs typeface="Public Sans"/>
                <a:sym typeface="Public Sans"/>
              </a:endParaRPr>
            </a:p>
          </p:txBody>
        </p:sp>
        <p:sp>
          <p:nvSpPr>
            <p:cNvPr id="1050822" name="Google Shape;849;p275"/>
            <p:cNvSpPr/>
            <p:nvPr/>
          </p:nvSpPr>
          <p:spPr>
            <a:xfrm>
              <a:off x="4076309" y="136003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50823" name="Google Shape;843;p275"/>
            <p:cNvSpPr/>
            <p:nvPr/>
          </p:nvSpPr>
          <p:spPr>
            <a:xfrm rot="-5400000">
              <a:off x="3941772" y="1535783"/>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824" name="Google Shape;850;p275"/>
            <p:cNvSpPr/>
            <p:nvPr/>
          </p:nvSpPr>
          <p:spPr>
            <a:xfrm>
              <a:off x="4529278" y="1968387"/>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t/>
              </a:r>
              <a:endParaRPr b="0" cap="none" sz="1300" i="0" strike="noStrike" u="none">
                <a:solidFill>
                  <a:schemeClr val="lt1"/>
                </a:solidFill>
                <a:latin typeface="Public Sans"/>
                <a:ea typeface="Public Sans"/>
                <a:cs typeface="Public Sans"/>
                <a:sym typeface="Public Sans"/>
              </a:endParaRPr>
            </a:p>
          </p:txBody>
        </p:sp>
        <p:sp>
          <p:nvSpPr>
            <p:cNvPr id="1050825" name="Google Shape;851;p275"/>
            <p:cNvSpPr/>
            <p:nvPr/>
          </p:nvSpPr>
          <p:spPr>
            <a:xfrm>
              <a:off x="4076308" y="196814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50826" name="Google Shape;833;p275"/>
            <p:cNvSpPr/>
            <p:nvPr/>
          </p:nvSpPr>
          <p:spPr>
            <a:xfrm rot="-5400000">
              <a:off x="3941771" y="2143956"/>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827" name="Google Shape;852;p275"/>
            <p:cNvSpPr/>
            <p:nvPr/>
          </p:nvSpPr>
          <p:spPr>
            <a:xfrm>
              <a:off x="4529278" y="257674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t/>
              </a:r>
              <a:endParaRPr b="0" cap="none" sz="1300" i="0" strike="noStrike" u="none">
                <a:solidFill>
                  <a:schemeClr val="lt1"/>
                </a:solidFill>
                <a:latin typeface="Public Sans"/>
                <a:ea typeface="Public Sans"/>
                <a:cs typeface="Public Sans"/>
                <a:sym typeface="Public Sans"/>
              </a:endParaRPr>
            </a:p>
          </p:txBody>
        </p:sp>
        <p:sp>
          <p:nvSpPr>
            <p:cNvPr id="1050828" name="Google Shape;853;p275"/>
            <p:cNvSpPr/>
            <p:nvPr/>
          </p:nvSpPr>
          <p:spPr>
            <a:xfrm>
              <a:off x="4076307" y="2576377"/>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50829" name="Google Shape;835;p275"/>
            <p:cNvSpPr/>
            <p:nvPr/>
          </p:nvSpPr>
          <p:spPr>
            <a:xfrm rot="-5400000">
              <a:off x="3941770" y="2752251"/>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830" name="Google Shape;854;p275"/>
            <p:cNvSpPr/>
            <p:nvPr/>
          </p:nvSpPr>
          <p:spPr>
            <a:xfrm>
              <a:off x="4529278" y="3185221"/>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t/>
              </a:r>
              <a:endParaRPr b="0" cap="none" sz="1300" i="0" strike="noStrike" u="none">
                <a:solidFill>
                  <a:schemeClr val="lt1"/>
                </a:solidFill>
                <a:latin typeface="Public Sans"/>
                <a:ea typeface="Public Sans"/>
                <a:cs typeface="Public Sans"/>
                <a:sym typeface="Public Sans"/>
              </a:endParaRPr>
            </a:p>
          </p:txBody>
        </p:sp>
        <p:sp>
          <p:nvSpPr>
            <p:cNvPr id="1050831" name="Google Shape;855;p275"/>
            <p:cNvSpPr/>
            <p:nvPr/>
          </p:nvSpPr>
          <p:spPr>
            <a:xfrm>
              <a:off x="4076306" y="318473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50832" name="Google Shape;841;p275"/>
            <p:cNvSpPr/>
            <p:nvPr/>
          </p:nvSpPr>
          <p:spPr>
            <a:xfrm rot="-5400000">
              <a:off x="3941769" y="3360668"/>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833" name="Google Shape;856;p275"/>
            <p:cNvSpPr/>
            <p:nvPr/>
          </p:nvSpPr>
          <p:spPr>
            <a:xfrm>
              <a:off x="4529278" y="3793821"/>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t/>
              </a:r>
              <a:endParaRPr b="0" cap="none" sz="1300" i="0" strike="noStrike" u="none">
                <a:solidFill>
                  <a:schemeClr val="lt1"/>
                </a:solidFill>
                <a:latin typeface="Public Sans"/>
                <a:ea typeface="Public Sans"/>
                <a:cs typeface="Public Sans"/>
                <a:sym typeface="Public Sans"/>
              </a:endParaRPr>
            </a:p>
          </p:txBody>
        </p:sp>
        <p:sp>
          <p:nvSpPr>
            <p:cNvPr id="1050834" name="Google Shape;857;p275"/>
            <p:cNvSpPr/>
            <p:nvPr/>
          </p:nvSpPr>
          <p:spPr>
            <a:xfrm>
              <a:off x="4076305" y="379321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50835" name="Google Shape;839;p275"/>
            <p:cNvSpPr/>
            <p:nvPr/>
          </p:nvSpPr>
          <p:spPr>
            <a:xfrm rot="-5400000">
              <a:off x="3941768" y="396920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836" name="Google Shape;858;p275"/>
            <p:cNvSpPr/>
            <p:nvPr/>
          </p:nvSpPr>
          <p:spPr>
            <a:xfrm>
              <a:off x="4529278" y="4402542"/>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300"/>
                <a:buFont typeface="Arial"/>
                <a:buNone/>
              </a:pPr>
              <a:r>
                <a:t/>
              </a:r>
              <a:endParaRPr b="0" cap="none" sz="1300" i="0" strike="noStrike" u="none">
                <a:solidFill>
                  <a:schemeClr val="lt1"/>
                </a:solidFill>
                <a:latin typeface="Public Sans"/>
                <a:ea typeface="Public Sans"/>
                <a:cs typeface="Public Sans"/>
                <a:sym typeface="Public Sans"/>
              </a:endParaRPr>
            </a:p>
          </p:txBody>
        </p:sp>
        <p:sp>
          <p:nvSpPr>
            <p:cNvPr id="1050837" name="Google Shape;859;p275"/>
            <p:cNvSpPr/>
            <p:nvPr/>
          </p:nvSpPr>
          <p:spPr>
            <a:xfrm>
              <a:off x="4076304" y="4401810"/>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200"/>
                <a:buFont typeface="Arial"/>
                <a:buNone/>
              </a:pPr>
              <a:r>
                <a:rPr b="0" cap="none"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50838" name="Google Shape;837;p275"/>
            <p:cNvSpPr/>
            <p:nvPr/>
          </p:nvSpPr>
          <p:spPr>
            <a:xfrm rot="-5400000">
              <a:off x="3941767" y="457786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sp>
        <p:nvSpPr>
          <p:cNvPr id="1050839" name="Google Shape;860;p275"/>
          <p:cNvSpPr txBox="1"/>
          <p:nvPr>
            <p:ph type="body" idx="1"/>
          </p:nvPr>
        </p:nvSpPr>
        <p:spPr>
          <a:xfrm>
            <a:off x="1345189" y="26542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840" name="Google Shape;861;p275"/>
          <p:cNvSpPr txBox="1"/>
          <p:nvPr>
            <p:ph type="body" idx="2"/>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841" name="Google Shape;862;p275"/>
          <p:cNvSpPr txBox="1"/>
          <p:nvPr>
            <p:ph type="body" idx="3"/>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842" name="Google Shape;863;p275"/>
          <p:cNvSpPr txBox="1"/>
          <p:nvPr>
            <p:ph type="body" idx="4"/>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843" name="Google Shape;864;p275"/>
          <p:cNvSpPr txBox="1"/>
          <p:nvPr>
            <p:ph type="body" idx="5"/>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844" name="Google Shape;865;p275"/>
          <p:cNvSpPr txBox="1"/>
          <p:nvPr>
            <p:ph type="body" idx="6"/>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845" name="Google Shape;866;p275"/>
          <p:cNvSpPr txBox="1"/>
          <p:nvPr>
            <p:ph type="body" idx="7"/>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846" name="Google Shape;867;p275"/>
          <p:cNvSpPr txBox="1"/>
          <p:nvPr>
            <p:ph type="body" idx="8"/>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972" name="Shape 868"/>
        <p:cNvGrpSpPr/>
        <p:nvPr/>
      </p:nvGrpSpPr>
      <p:grpSpPr>
        <a:xfrm>
          <a:off x="0" y="0"/>
          <a:ext cx="0" cy="0"/>
          <a:chOff x="0" y="0"/>
          <a:chExt cx="0" cy="0"/>
        </a:xfrm>
      </p:grpSpPr>
      <p:sp>
        <p:nvSpPr>
          <p:cNvPr id="1050257" name="Google Shape;869;p276"/>
          <p:cNvSpPr/>
          <p:nvPr/>
        </p:nvSpPr>
        <p:spPr>
          <a:xfrm>
            <a:off x="0" y="1"/>
            <a:ext cx="9143999" cy="5143499"/>
          </a:xfrm>
          <a:prstGeom prst="rect"/>
          <a:solidFill>
            <a:srgbClr val="F2F2F2">
              <a:alpha val="93333"/>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r>
              <a:t/>
            </a:r>
            <a:endParaRPr b="1" cap="none" sz="1050" i="0" strike="noStrike" u="none">
              <a:solidFill>
                <a:schemeClr val="lt1"/>
              </a:solidFill>
              <a:latin typeface="Public Sans"/>
              <a:ea typeface="Public Sans"/>
              <a:cs typeface="Public Sans"/>
              <a:sym typeface="Public Sans"/>
            </a:endParaRPr>
          </a:p>
        </p:txBody>
      </p:sp>
      <p:pic>
        <p:nvPicPr>
          <p:cNvPr id="2097382" name="Google Shape;870;p276"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50258" name="Google Shape;871;p276"/>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259" name="Google Shape;872;p27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973" name="Google Shape;873;p276"/>
          <p:cNvGrpSpPr/>
          <p:nvPr/>
        </p:nvGrpSpPr>
        <p:grpSpPr>
          <a:xfrm>
            <a:off x="716012" y="759582"/>
            <a:ext cx="3556067" cy="4132337"/>
            <a:chOff x="520700" y="759582"/>
            <a:chExt cx="3556067" cy="4132337"/>
          </a:xfrm>
        </p:grpSpPr>
        <p:cxnSp>
          <p:nvCxnSpPr>
            <p:cNvPr id="3145926" name="Google Shape;874;p276"/>
            <p:cNvCxnSpPr>
              <a:cxnSpLocks/>
              <a:stCxn id="1050260" idx="6"/>
              <a:endCxn id="1050261" idx="2"/>
            </p:cNvCxnSpPr>
            <p:nvPr/>
          </p:nvCxnSpPr>
          <p:spPr>
            <a:xfrm rot="10800000" flipH="1">
              <a:off x="2484438" y="9690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3145927" name="Google Shape;877;p276"/>
            <p:cNvCxnSpPr>
              <a:cxnSpLocks/>
              <a:stCxn id="1050260" idx="6"/>
              <a:endCxn id="1050263" idx="2"/>
            </p:cNvCxnSpPr>
            <p:nvPr/>
          </p:nvCxnSpPr>
          <p:spPr>
            <a:xfrm rot="10800000" flipH="1">
              <a:off x="2484438" y="15882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3145928" name="Google Shape;879;p276"/>
            <p:cNvCxnSpPr>
              <a:cxnSpLocks/>
              <a:stCxn id="1050260" idx="6"/>
              <a:endCxn id="1050269" idx="2"/>
            </p:cNvCxnSpPr>
            <p:nvPr/>
          </p:nvCxnSpPr>
          <p:spPr>
            <a:xfrm rot="10800000" flipH="1">
              <a:off x="2484438" y="2206551"/>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3145929" name="Google Shape;881;p276"/>
            <p:cNvCxnSpPr>
              <a:cxnSpLocks/>
              <a:stCxn id="1050260" idx="6"/>
              <a:endCxn id="1050273" idx="2"/>
            </p:cNvCxnSpPr>
            <p:nvPr/>
          </p:nvCxnSpPr>
          <p:spPr>
            <a:xfrm>
              <a:off x="2484438" y="28257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3145930" name="Google Shape;883;p276"/>
            <p:cNvCxnSpPr>
              <a:cxnSpLocks/>
              <a:stCxn id="1050260" idx="6"/>
              <a:endCxn id="1050267" idx="2"/>
            </p:cNvCxnSpPr>
            <p:nvPr/>
          </p:nvCxnSpPr>
          <p:spPr>
            <a:xfrm>
              <a:off x="2484438" y="28257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3145931" name="Google Shape;885;p276"/>
            <p:cNvCxnSpPr>
              <a:cxnSpLocks/>
              <a:stCxn id="1050260" idx="6"/>
              <a:endCxn id="1050265" idx="2"/>
            </p:cNvCxnSpPr>
            <p:nvPr/>
          </p:nvCxnSpPr>
          <p:spPr>
            <a:xfrm>
              <a:off x="2484438" y="2825750"/>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3145932" name="Google Shape;887;p276"/>
            <p:cNvCxnSpPr>
              <a:cxnSpLocks/>
              <a:endCxn id="1050271"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50260" name="Google Shape;875;p276"/>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r>
                <a:t/>
              </a:r>
              <a:endParaRPr b="1" cap="none" sz="1500" i="1" strike="noStrike" u="none">
                <a:solidFill>
                  <a:schemeClr val="dk1"/>
                </a:solidFill>
                <a:latin typeface="Public Sans"/>
                <a:ea typeface="Public Sans"/>
                <a:cs typeface="Public Sans"/>
                <a:sym typeface="Public Sans"/>
              </a:endParaRPr>
            </a:p>
          </p:txBody>
        </p:sp>
        <p:grpSp>
          <p:nvGrpSpPr>
            <p:cNvPr id="974" name="Google Shape;889;p276"/>
            <p:cNvGrpSpPr/>
            <p:nvPr/>
          </p:nvGrpSpPr>
          <p:grpSpPr>
            <a:xfrm>
              <a:off x="3420306" y="759582"/>
              <a:ext cx="656461" cy="4132337"/>
              <a:chOff x="3522182" y="752447"/>
              <a:chExt cx="656468" cy="4132036"/>
            </a:xfrm>
          </p:grpSpPr>
          <p:grpSp>
            <p:nvGrpSpPr>
              <p:cNvPr id="975" name="Google Shape;890;p276"/>
              <p:cNvGrpSpPr/>
              <p:nvPr/>
            </p:nvGrpSpPr>
            <p:grpSpPr>
              <a:xfrm>
                <a:off x="3522182" y="752447"/>
                <a:ext cx="656468" cy="419144"/>
                <a:chOff x="3522182" y="782927"/>
                <a:chExt cx="656468" cy="419144"/>
              </a:xfrm>
            </p:grpSpPr>
            <p:sp>
              <p:nvSpPr>
                <p:cNvPr id="1050261" name="Google Shape;876;p276"/>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262" name="Google Shape;891;p276"/>
                <p:cNvSpPr/>
                <p:nvPr/>
              </p:nvSpPr>
              <p:spPr>
                <a:xfrm>
                  <a:off x="3759471" y="782927"/>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grpSp>
          <p:grpSp>
            <p:nvGrpSpPr>
              <p:cNvPr id="976" name="Google Shape;892;p276"/>
              <p:cNvGrpSpPr/>
              <p:nvPr/>
            </p:nvGrpSpPr>
            <p:grpSpPr>
              <a:xfrm>
                <a:off x="3522182" y="1371527"/>
                <a:ext cx="656467" cy="419144"/>
                <a:chOff x="3522182" y="1395657"/>
                <a:chExt cx="656467" cy="419144"/>
              </a:xfrm>
            </p:grpSpPr>
            <p:sp>
              <p:nvSpPr>
                <p:cNvPr id="1050263" name="Google Shape;878;p276"/>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264" name="Google Shape;893;p276"/>
                <p:cNvSpPr/>
                <p:nvPr/>
              </p:nvSpPr>
              <p:spPr>
                <a:xfrm>
                  <a:off x="3759470" y="139565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grpSp>
          <p:grpSp>
            <p:nvGrpSpPr>
              <p:cNvPr id="977" name="Google Shape;894;p276"/>
              <p:cNvGrpSpPr/>
              <p:nvPr/>
            </p:nvGrpSpPr>
            <p:grpSpPr>
              <a:xfrm>
                <a:off x="3522182" y="3228607"/>
                <a:ext cx="656467" cy="417878"/>
                <a:chOff x="3522182" y="3233686"/>
                <a:chExt cx="656467" cy="417878"/>
              </a:xfrm>
            </p:grpSpPr>
            <p:sp>
              <p:nvSpPr>
                <p:cNvPr id="1050265" name="Google Shape;886;p276"/>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266" name="Google Shape;895;p276"/>
                <p:cNvSpPr/>
                <p:nvPr/>
              </p:nvSpPr>
              <p:spPr>
                <a:xfrm>
                  <a:off x="3759470" y="3233686"/>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grpSp>
          <p:grpSp>
            <p:nvGrpSpPr>
              <p:cNvPr id="978" name="Google Shape;896;p276"/>
              <p:cNvGrpSpPr/>
              <p:nvPr/>
            </p:nvGrpSpPr>
            <p:grpSpPr>
              <a:xfrm>
                <a:off x="3522182" y="3846259"/>
                <a:ext cx="656467" cy="419144"/>
                <a:chOff x="3522182" y="3844987"/>
                <a:chExt cx="656467" cy="419144"/>
              </a:xfrm>
            </p:grpSpPr>
            <p:sp>
              <p:nvSpPr>
                <p:cNvPr id="1050267" name="Google Shape;884;p276"/>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268" name="Google Shape;897;p276"/>
                <p:cNvSpPr/>
                <p:nvPr/>
              </p:nvSpPr>
              <p:spPr>
                <a:xfrm>
                  <a:off x="3759470" y="384498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grpSp>
          <p:grpSp>
            <p:nvGrpSpPr>
              <p:cNvPr id="979" name="Google Shape;898;p276"/>
              <p:cNvGrpSpPr/>
              <p:nvPr/>
            </p:nvGrpSpPr>
            <p:grpSpPr>
              <a:xfrm>
                <a:off x="3522182" y="1990447"/>
                <a:ext cx="656467" cy="417878"/>
                <a:chOff x="3522182" y="2008227"/>
                <a:chExt cx="656467" cy="417878"/>
              </a:xfrm>
            </p:grpSpPr>
            <p:sp>
              <p:nvSpPr>
                <p:cNvPr id="1050269" name="Google Shape;880;p276"/>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270" name="Google Shape;899;p276"/>
                <p:cNvSpPr/>
                <p:nvPr/>
              </p:nvSpPr>
              <p:spPr>
                <a:xfrm>
                  <a:off x="3759470" y="2008227"/>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grpSp>
          <p:grpSp>
            <p:nvGrpSpPr>
              <p:cNvPr id="980" name="Google Shape;900;p276"/>
              <p:cNvGrpSpPr/>
              <p:nvPr/>
            </p:nvGrpSpPr>
            <p:grpSpPr>
              <a:xfrm>
                <a:off x="3522182" y="2609527"/>
                <a:ext cx="656467" cy="417878"/>
                <a:chOff x="3522182" y="2620957"/>
                <a:chExt cx="656467" cy="417878"/>
              </a:xfrm>
            </p:grpSpPr>
            <p:sp>
              <p:nvSpPr>
                <p:cNvPr id="1050271" name="Google Shape;888;p276"/>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272" name="Google Shape;901;p276"/>
                <p:cNvSpPr/>
                <p:nvPr/>
              </p:nvSpPr>
              <p:spPr>
                <a:xfrm>
                  <a:off x="3759470" y="2620957"/>
                  <a:ext cx="419179" cy="417878"/>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grpSp>
          <p:grpSp>
            <p:nvGrpSpPr>
              <p:cNvPr id="981" name="Google Shape;902;p276"/>
              <p:cNvGrpSpPr/>
              <p:nvPr/>
            </p:nvGrpSpPr>
            <p:grpSpPr>
              <a:xfrm>
                <a:off x="3522182" y="4465339"/>
                <a:ext cx="656467" cy="419144"/>
                <a:chOff x="3522182" y="4457719"/>
                <a:chExt cx="656467" cy="419144"/>
              </a:xfrm>
            </p:grpSpPr>
            <p:sp>
              <p:nvSpPr>
                <p:cNvPr id="1050273" name="Google Shape;882;p276"/>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274" name="Google Shape;903;p276"/>
                <p:cNvSpPr/>
                <p:nvPr/>
              </p:nvSpPr>
              <p:spPr>
                <a:xfrm>
                  <a:off x="3759470" y="4457719"/>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grpSp>
        </p:grpSp>
      </p:grpSp>
      <p:sp>
        <p:nvSpPr>
          <p:cNvPr id="1050275" name="Google Shape;904;p276"/>
          <p:cNvSpPr txBox="1"/>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276" name="Google Shape;905;p276"/>
          <p:cNvSpPr txBox="1"/>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277" name="Google Shape;906;p276"/>
          <p:cNvSpPr txBox="1"/>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278" name="Google Shape;907;p276"/>
          <p:cNvSpPr txBox="1"/>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279" name="Google Shape;908;p276"/>
          <p:cNvSpPr txBox="1"/>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280" name="Google Shape;909;p276"/>
          <p:cNvSpPr txBox="1"/>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281" name="Google Shape;910;p276"/>
          <p:cNvSpPr txBox="1"/>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282" name="Google Shape;911;p276"/>
          <p:cNvSpPr txBox="1"/>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917" name="Shape 912"/>
        <p:cNvGrpSpPr/>
        <p:nvPr/>
      </p:nvGrpSpPr>
      <p:grpSpPr>
        <a:xfrm>
          <a:off x="0" y="0"/>
          <a:ext cx="0" cy="0"/>
          <a:chOff x="0" y="0"/>
          <a:chExt cx="0" cy="0"/>
        </a:xfrm>
      </p:grpSpPr>
      <p:sp>
        <p:nvSpPr>
          <p:cNvPr id="1050040" name="Google Shape;913;p277"/>
          <p:cNvSpPr/>
          <p:nvPr/>
        </p:nvSpPr>
        <p:spPr>
          <a:xfrm>
            <a:off x="0" y="1"/>
            <a:ext cx="9143999" cy="5143499"/>
          </a:xfrm>
          <a:prstGeom prst="rect"/>
          <a:solidFill>
            <a:srgbClr val="F2F2F2">
              <a:alpha val="93333"/>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r>
              <a:t/>
            </a:r>
            <a:endParaRPr b="1" cap="none" sz="1050" i="0" strike="noStrike" u="none">
              <a:solidFill>
                <a:schemeClr val="lt1"/>
              </a:solidFill>
              <a:latin typeface="Public Sans"/>
              <a:ea typeface="Public Sans"/>
              <a:cs typeface="Public Sans"/>
              <a:sym typeface="Public Sans"/>
            </a:endParaRPr>
          </a:p>
        </p:txBody>
      </p:sp>
      <p:pic>
        <p:nvPicPr>
          <p:cNvPr id="2097352" name="Google Shape;914;p277"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50041" name="Google Shape;915;p277"/>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042" name="Google Shape;916;p27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918" name="Google Shape;917;p277"/>
          <p:cNvGrpSpPr/>
          <p:nvPr/>
        </p:nvGrpSpPr>
        <p:grpSpPr>
          <a:xfrm>
            <a:off x="716012" y="759582"/>
            <a:ext cx="3556067" cy="4132337"/>
            <a:chOff x="520700" y="759582"/>
            <a:chExt cx="3556067" cy="4132337"/>
          </a:xfrm>
        </p:grpSpPr>
        <p:cxnSp>
          <p:nvCxnSpPr>
            <p:cNvPr id="3145902" name="Google Shape;918;p277"/>
            <p:cNvCxnSpPr>
              <a:cxnSpLocks/>
              <a:stCxn id="1050043" idx="6"/>
              <a:endCxn id="1050044" idx="2"/>
            </p:cNvCxnSpPr>
            <p:nvPr/>
          </p:nvCxnSpPr>
          <p:spPr>
            <a:xfrm rot="10800000" flipH="1">
              <a:off x="2484438" y="9690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3145903" name="Google Shape;921;p277"/>
            <p:cNvCxnSpPr>
              <a:cxnSpLocks/>
              <a:stCxn id="1050043" idx="6"/>
              <a:endCxn id="1050046" idx="2"/>
            </p:cNvCxnSpPr>
            <p:nvPr/>
          </p:nvCxnSpPr>
          <p:spPr>
            <a:xfrm rot="10800000" flipH="1">
              <a:off x="2484438" y="15882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3145904" name="Google Shape;923;p277"/>
            <p:cNvCxnSpPr>
              <a:cxnSpLocks/>
              <a:stCxn id="1050043" idx="6"/>
              <a:endCxn id="1050052" idx="2"/>
            </p:cNvCxnSpPr>
            <p:nvPr/>
          </p:nvCxnSpPr>
          <p:spPr>
            <a:xfrm rot="10800000" flipH="1">
              <a:off x="2484438" y="2206551"/>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3145905" name="Google Shape;925;p277"/>
            <p:cNvCxnSpPr>
              <a:cxnSpLocks/>
              <a:stCxn id="1050043" idx="6"/>
              <a:endCxn id="1050056" idx="2"/>
            </p:cNvCxnSpPr>
            <p:nvPr/>
          </p:nvCxnSpPr>
          <p:spPr>
            <a:xfrm>
              <a:off x="2484438" y="28257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3145906" name="Google Shape;927;p277"/>
            <p:cNvCxnSpPr>
              <a:cxnSpLocks/>
              <a:stCxn id="1050043" idx="6"/>
              <a:endCxn id="1050050" idx="2"/>
            </p:cNvCxnSpPr>
            <p:nvPr/>
          </p:nvCxnSpPr>
          <p:spPr>
            <a:xfrm>
              <a:off x="2484438" y="28257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3145907" name="Google Shape;929;p277"/>
            <p:cNvCxnSpPr>
              <a:cxnSpLocks/>
              <a:stCxn id="1050043" idx="6"/>
              <a:endCxn id="1050048" idx="2"/>
            </p:cNvCxnSpPr>
            <p:nvPr/>
          </p:nvCxnSpPr>
          <p:spPr>
            <a:xfrm>
              <a:off x="2484438" y="2825750"/>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3145908" name="Google Shape;931;p277"/>
            <p:cNvCxnSpPr>
              <a:cxnSpLocks/>
              <a:endCxn id="1050054"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50043" name="Google Shape;919;p277"/>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r>
                <a:t/>
              </a:r>
              <a:endParaRPr b="1" cap="none" sz="1500" i="1" strike="noStrike" u="none">
                <a:solidFill>
                  <a:schemeClr val="dk1"/>
                </a:solidFill>
                <a:latin typeface="Public Sans"/>
                <a:ea typeface="Public Sans"/>
                <a:cs typeface="Public Sans"/>
                <a:sym typeface="Public Sans"/>
              </a:endParaRPr>
            </a:p>
          </p:txBody>
        </p:sp>
        <p:grpSp>
          <p:nvGrpSpPr>
            <p:cNvPr id="919" name="Google Shape;933;p277"/>
            <p:cNvGrpSpPr/>
            <p:nvPr/>
          </p:nvGrpSpPr>
          <p:grpSpPr>
            <a:xfrm>
              <a:off x="3420306" y="759582"/>
              <a:ext cx="656461" cy="4132337"/>
              <a:chOff x="3522182" y="752447"/>
              <a:chExt cx="656468" cy="4132036"/>
            </a:xfrm>
          </p:grpSpPr>
          <p:grpSp>
            <p:nvGrpSpPr>
              <p:cNvPr id="920" name="Google Shape;934;p277"/>
              <p:cNvGrpSpPr/>
              <p:nvPr/>
            </p:nvGrpSpPr>
            <p:grpSpPr>
              <a:xfrm>
                <a:off x="3522182" y="752447"/>
                <a:ext cx="656468" cy="419144"/>
                <a:chOff x="3522182" y="782927"/>
                <a:chExt cx="656468" cy="419144"/>
              </a:xfrm>
            </p:grpSpPr>
            <p:sp>
              <p:nvSpPr>
                <p:cNvPr id="1050044" name="Google Shape;920;p277"/>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045" name="Google Shape;935;p277"/>
                <p:cNvSpPr/>
                <p:nvPr/>
              </p:nvSpPr>
              <p:spPr>
                <a:xfrm>
                  <a:off x="3759471" y="782927"/>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grpSp>
          <p:grpSp>
            <p:nvGrpSpPr>
              <p:cNvPr id="921" name="Google Shape;936;p277"/>
              <p:cNvGrpSpPr/>
              <p:nvPr/>
            </p:nvGrpSpPr>
            <p:grpSpPr>
              <a:xfrm>
                <a:off x="3522182" y="1371527"/>
                <a:ext cx="656467" cy="419144"/>
                <a:chOff x="3522182" y="1395657"/>
                <a:chExt cx="656467" cy="419144"/>
              </a:xfrm>
            </p:grpSpPr>
            <p:sp>
              <p:nvSpPr>
                <p:cNvPr id="1050046" name="Google Shape;922;p277"/>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047" name="Google Shape;937;p277"/>
                <p:cNvSpPr/>
                <p:nvPr/>
              </p:nvSpPr>
              <p:spPr>
                <a:xfrm>
                  <a:off x="3759470" y="1395657"/>
                  <a:ext cx="419179" cy="419144"/>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grpSp>
          <p:grpSp>
            <p:nvGrpSpPr>
              <p:cNvPr id="922" name="Google Shape;938;p277"/>
              <p:cNvGrpSpPr/>
              <p:nvPr/>
            </p:nvGrpSpPr>
            <p:grpSpPr>
              <a:xfrm>
                <a:off x="3522182" y="3228607"/>
                <a:ext cx="656467" cy="417878"/>
                <a:chOff x="3522182" y="3233686"/>
                <a:chExt cx="656467" cy="417878"/>
              </a:xfrm>
            </p:grpSpPr>
            <p:sp>
              <p:nvSpPr>
                <p:cNvPr id="1050048" name="Google Shape;930;p277"/>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049" name="Google Shape;939;p277"/>
                <p:cNvSpPr/>
                <p:nvPr/>
              </p:nvSpPr>
              <p:spPr>
                <a:xfrm>
                  <a:off x="3759470" y="3233686"/>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grpSp>
          <p:grpSp>
            <p:nvGrpSpPr>
              <p:cNvPr id="923" name="Google Shape;940;p277"/>
              <p:cNvGrpSpPr/>
              <p:nvPr/>
            </p:nvGrpSpPr>
            <p:grpSpPr>
              <a:xfrm>
                <a:off x="3522182" y="3846259"/>
                <a:ext cx="656467" cy="419144"/>
                <a:chOff x="3522182" y="3844987"/>
                <a:chExt cx="656467" cy="419144"/>
              </a:xfrm>
            </p:grpSpPr>
            <p:sp>
              <p:nvSpPr>
                <p:cNvPr id="1050050" name="Google Shape;928;p277"/>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051" name="Google Shape;941;p277"/>
                <p:cNvSpPr/>
                <p:nvPr/>
              </p:nvSpPr>
              <p:spPr>
                <a:xfrm>
                  <a:off x="3759470" y="3844987"/>
                  <a:ext cx="419179" cy="419144"/>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grpSp>
          <p:grpSp>
            <p:nvGrpSpPr>
              <p:cNvPr id="924" name="Google Shape;942;p277"/>
              <p:cNvGrpSpPr/>
              <p:nvPr/>
            </p:nvGrpSpPr>
            <p:grpSpPr>
              <a:xfrm>
                <a:off x="3522182" y="1990447"/>
                <a:ext cx="656467" cy="417878"/>
                <a:chOff x="3522182" y="2008227"/>
                <a:chExt cx="656467" cy="417878"/>
              </a:xfrm>
            </p:grpSpPr>
            <p:sp>
              <p:nvSpPr>
                <p:cNvPr id="1050052" name="Google Shape;924;p277"/>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053" name="Google Shape;943;p277"/>
                <p:cNvSpPr/>
                <p:nvPr/>
              </p:nvSpPr>
              <p:spPr>
                <a:xfrm>
                  <a:off x="3759470" y="2008227"/>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grpSp>
          <p:grpSp>
            <p:nvGrpSpPr>
              <p:cNvPr id="925" name="Google Shape;944;p277"/>
              <p:cNvGrpSpPr/>
              <p:nvPr/>
            </p:nvGrpSpPr>
            <p:grpSpPr>
              <a:xfrm>
                <a:off x="3522182" y="2609527"/>
                <a:ext cx="656467" cy="417878"/>
                <a:chOff x="3522182" y="2620957"/>
                <a:chExt cx="656467" cy="417878"/>
              </a:xfrm>
            </p:grpSpPr>
            <p:sp>
              <p:nvSpPr>
                <p:cNvPr id="1050054" name="Google Shape;932;p277"/>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055" name="Google Shape;945;p277"/>
                <p:cNvSpPr/>
                <p:nvPr/>
              </p:nvSpPr>
              <p:spPr>
                <a:xfrm>
                  <a:off x="3759470" y="2620957"/>
                  <a:ext cx="419179" cy="417878"/>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grpSp>
          <p:grpSp>
            <p:nvGrpSpPr>
              <p:cNvPr id="926" name="Google Shape;946;p277"/>
              <p:cNvGrpSpPr/>
              <p:nvPr/>
            </p:nvGrpSpPr>
            <p:grpSpPr>
              <a:xfrm>
                <a:off x="3522182" y="4465339"/>
                <a:ext cx="656467" cy="419144"/>
                <a:chOff x="3522182" y="4457719"/>
                <a:chExt cx="656467" cy="419144"/>
              </a:xfrm>
            </p:grpSpPr>
            <p:sp>
              <p:nvSpPr>
                <p:cNvPr id="1050056" name="Google Shape;926;p277"/>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057" name="Google Shape;947;p277"/>
                <p:cNvSpPr/>
                <p:nvPr/>
              </p:nvSpPr>
              <p:spPr>
                <a:xfrm>
                  <a:off x="3759470" y="4457719"/>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grpSp>
        </p:grpSp>
      </p:grpSp>
      <p:sp>
        <p:nvSpPr>
          <p:cNvPr id="1050058" name="Google Shape;948;p277"/>
          <p:cNvSpPr txBox="1"/>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059" name="Google Shape;949;p277"/>
          <p:cNvSpPr txBox="1"/>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060" name="Google Shape;950;p277"/>
          <p:cNvSpPr txBox="1"/>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061" name="Google Shape;951;p277"/>
          <p:cNvSpPr txBox="1"/>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062" name="Google Shape;952;p277"/>
          <p:cNvSpPr txBox="1"/>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063" name="Google Shape;953;p277"/>
          <p:cNvSpPr txBox="1"/>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064" name="Google Shape;954;p277"/>
          <p:cNvSpPr txBox="1"/>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065" name="Google Shape;955;p277"/>
          <p:cNvSpPr txBox="1"/>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090" name="Shape 956"/>
        <p:cNvGrpSpPr/>
        <p:nvPr/>
      </p:nvGrpSpPr>
      <p:grpSpPr>
        <a:xfrm>
          <a:off x="0" y="0"/>
          <a:ext cx="0" cy="0"/>
          <a:chOff x="0" y="0"/>
          <a:chExt cx="0" cy="0"/>
        </a:xfrm>
      </p:grpSpPr>
      <p:sp>
        <p:nvSpPr>
          <p:cNvPr id="1050658" name="Google Shape;957;p278"/>
          <p:cNvSpPr/>
          <p:nvPr/>
        </p:nvSpPr>
        <p:spPr>
          <a:xfrm>
            <a:off x="0" y="1"/>
            <a:ext cx="9143999" cy="5143499"/>
          </a:xfrm>
          <a:prstGeom prst="rect"/>
          <a:solidFill>
            <a:srgbClr val="F2F2F2">
              <a:alpha val="93333"/>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r>
              <a:t/>
            </a:r>
            <a:endParaRPr b="1" cap="none" sz="1050" i="0" strike="noStrike" u="none">
              <a:solidFill>
                <a:schemeClr val="lt1"/>
              </a:solidFill>
              <a:latin typeface="Public Sans"/>
              <a:ea typeface="Public Sans"/>
              <a:cs typeface="Public Sans"/>
              <a:sym typeface="Public Sans"/>
            </a:endParaRPr>
          </a:p>
        </p:txBody>
      </p:sp>
      <p:pic>
        <p:nvPicPr>
          <p:cNvPr id="2097437" name="Google Shape;958;p278"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50659" name="Google Shape;959;p278"/>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660" name="Google Shape;960;p27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1091" name="Google Shape;961;p278"/>
          <p:cNvGrpSpPr/>
          <p:nvPr/>
        </p:nvGrpSpPr>
        <p:grpSpPr>
          <a:xfrm>
            <a:off x="716012" y="759582"/>
            <a:ext cx="3556067" cy="4132337"/>
            <a:chOff x="520700" y="759582"/>
            <a:chExt cx="3556067" cy="4132337"/>
          </a:xfrm>
        </p:grpSpPr>
        <p:cxnSp>
          <p:nvCxnSpPr>
            <p:cNvPr id="3145975" name="Google Shape;962;p278"/>
            <p:cNvCxnSpPr>
              <a:cxnSpLocks/>
              <a:stCxn id="1050661" idx="6"/>
              <a:endCxn id="1050662" idx="2"/>
            </p:cNvCxnSpPr>
            <p:nvPr/>
          </p:nvCxnSpPr>
          <p:spPr>
            <a:xfrm rot="10800000" flipH="1">
              <a:off x="2484438" y="9690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3145976" name="Google Shape;965;p278"/>
            <p:cNvCxnSpPr>
              <a:cxnSpLocks/>
              <a:stCxn id="1050661" idx="6"/>
              <a:endCxn id="1050664" idx="2"/>
            </p:cNvCxnSpPr>
            <p:nvPr/>
          </p:nvCxnSpPr>
          <p:spPr>
            <a:xfrm rot="10800000" flipH="1">
              <a:off x="2484438" y="15882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3145977" name="Google Shape;967;p278"/>
            <p:cNvCxnSpPr>
              <a:cxnSpLocks/>
              <a:stCxn id="1050661" idx="6"/>
              <a:endCxn id="1050670" idx="2"/>
            </p:cNvCxnSpPr>
            <p:nvPr/>
          </p:nvCxnSpPr>
          <p:spPr>
            <a:xfrm rot="10800000" flipH="1">
              <a:off x="2484438" y="2206551"/>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3145978" name="Google Shape;969;p278"/>
            <p:cNvCxnSpPr>
              <a:cxnSpLocks/>
              <a:stCxn id="1050661" idx="6"/>
              <a:endCxn id="1050674" idx="2"/>
            </p:cNvCxnSpPr>
            <p:nvPr/>
          </p:nvCxnSpPr>
          <p:spPr>
            <a:xfrm>
              <a:off x="2484438" y="28257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3145979" name="Google Shape;971;p278"/>
            <p:cNvCxnSpPr>
              <a:cxnSpLocks/>
              <a:stCxn id="1050661" idx="6"/>
              <a:endCxn id="1050668" idx="2"/>
            </p:cNvCxnSpPr>
            <p:nvPr/>
          </p:nvCxnSpPr>
          <p:spPr>
            <a:xfrm>
              <a:off x="2484438" y="28257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3145980" name="Google Shape;973;p278"/>
            <p:cNvCxnSpPr>
              <a:cxnSpLocks/>
              <a:stCxn id="1050661" idx="6"/>
              <a:endCxn id="1050666" idx="2"/>
            </p:cNvCxnSpPr>
            <p:nvPr/>
          </p:nvCxnSpPr>
          <p:spPr>
            <a:xfrm>
              <a:off x="2484438" y="2825750"/>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3145981" name="Google Shape;975;p278"/>
            <p:cNvCxnSpPr>
              <a:cxnSpLocks/>
              <a:endCxn id="1050672"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50661" name="Google Shape;963;p278"/>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r>
                <a:t/>
              </a:r>
              <a:endParaRPr b="1" cap="none" sz="1500" i="1" strike="noStrike" u="none">
                <a:solidFill>
                  <a:schemeClr val="dk1"/>
                </a:solidFill>
                <a:latin typeface="Public Sans"/>
                <a:ea typeface="Public Sans"/>
                <a:cs typeface="Public Sans"/>
                <a:sym typeface="Public Sans"/>
              </a:endParaRPr>
            </a:p>
          </p:txBody>
        </p:sp>
        <p:grpSp>
          <p:nvGrpSpPr>
            <p:cNvPr id="1092" name="Google Shape;977;p278"/>
            <p:cNvGrpSpPr/>
            <p:nvPr/>
          </p:nvGrpSpPr>
          <p:grpSpPr>
            <a:xfrm>
              <a:off x="3420306" y="759582"/>
              <a:ext cx="656461" cy="4132337"/>
              <a:chOff x="3522182" y="752447"/>
              <a:chExt cx="656468" cy="4132036"/>
            </a:xfrm>
          </p:grpSpPr>
          <p:grpSp>
            <p:nvGrpSpPr>
              <p:cNvPr id="1093" name="Google Shape;978;p278"/>
              <p:cNvGrpSpPr/>
              <p:nvPr/>
            </p:nvGrpSpPr>
            <p:grpSpPr>
              <a:xfrm>
                <a:off x="3522182" y="752447"/>
                <a:ext cx="656468" cy="419144"/>
                <a:chOff x="3522182" y="782927"/>
                <a:chExt cx="656468" cy="419144"/>
              </a:xfrm>
            </p:grpSpPr>
            <p:sp>
              <p:nvSpPr>
                <p:cNvPr id="1050662" name="Google Shape;964;p278"/>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663" name="Google Shape;979;p278"/>
                <p:cNvSpPr/>
                <p:nvPr/>
              </p:nvSpPr>
              <p:spPr>
                <a:xfrm>
                  <a:off x="3759471" y="782927"/>
                  <a:ext cx="419179" cy="419144"/>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grpSp>
          <p:grpSp>
            <p:nvGrpSpPr>
              <p:cNvPr id="1094" name="Google Shape;980;p278"/>
              <p:cNvGrpSpPr/>
              <p:nvPr/>
            </p:nvGrpSpPr>
            <p:grpSpPr>
              <a:xfrm>
                <a:off x="3522182" y="1371527"/>
                <a:ext cx="656467" cy="419144"/>
                <a:chOff x="3522182" y="1395657"/>
                <a:chExt cx="656467" cy="419144"/>
              </a:xfrm>
            </p:grpSpPr>
            <p:sp>
              <p:nvSpPr>
                <p:cNvPr id="1050664" name="Google Shape;966;p278"/>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665" name="Google Shape;981;p278"/>
                <p:cNvSpPr/>
                <p:nvPr/>
              </p:nvSpPr>
              <p:spPr>
                <a:xfrm>
                  <a:off x="3759470" y="139565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grpSp>
          <p:grpSp>
            <p:nvGrpSpPr>
              <p:cNvPr id="1095" name="Google Shape;982;p278"/>
              <p:cNvGrpSpPr/>
              <p:nvPr/>
            </p:nvGrpSpPr>
            <p:grpSpPr>
              <a:xfrm>
                <a:off x="3522182" y="3228607"/>
                <a:ext cx="656467" cy="417878"/>
                <a:chOff x="3522182" y="3233686"/>
                <a:chExt cx="656467" cy="417878"/>
              </a:xfrm>
            </p:grpSpPr>
            <p:sp>
              <p:nvSpPr>
                <p:cNvPr id="1050666" name="Google Shape;974;p278"/>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667" name="Google Shape;983;p278"/>
                <p:cNvSpPr/>
                <p:nvPr/>
              </p:nvSpPr>
              <p:spPr>
                <a:xfrm>
                  <a:off x="3759470" y="3233686"/>
                  <a:ext cx="419179" cy="417878"/>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grpSp>
          <p:grpSp>
            <p:nvGrpSpPr>
              <p:cNvPr id="1096" name="Google Shape;984;p278"/>
              <p:cNvGrpSpPr/>
              <p:nvPr/>
            </p:nvGrpSpPr>
            <p:grpSpPr>
              <a:xfrm>
                <a:off x="3522182" y="3846259"/>
                <a:ext cx="656467" cy="419144"/>
                <a:chOff x="3522182" y="3844987"/>
                <a:chExt cx="656467" cy="419144"/>
              </a:xfrm>
            </p:grpSpPr>
            <p:sp>
              <p:nvSpPr>
                <p:cNvPr id="1050668" name="Google Shape;972;p278"/>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669" name="Google Shape;985;p278"/>
                <p:cNvSpPr/>
                <p:nvPr/>
              </p:nvSpPr>
              <p:spPr>
                <a:xfrm>
                  <a:off x="3759470" y="384498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grpSp>
          <p:grpSp>
            <p:nvGrpSpPr>
              <p:cNvPr id="1097" name="Google Shape;986;p278"/>
              <p:cNvGrpSpPr/>
              <p:nvPr/>
            </p:nvGrpSpPr>
            <p:grpSpPr>
              <a:xfrm>
                <a:off x="3522182" y="1990447"/>
                <a:ext cx="656467" cy="417878"/>
                <a:chOff x="3522182" y="2008227"/>
                <a:chExt cx="656467" cy="417878"/>
              </a:xfrm>
            </p:grpSpPr>
            <p:sp>
              <p:nvSpPr>
                <p:cNvPr id="1050670" name="Google Shape;968;p278"/>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671" name="Google Shape;987;p278"/>
                <p:cNvSpPr/>
                <p:nvPr/>
              </p:nvSpPr>
              <p:spPr>
                <a:xfrm>
                  <a:off x="3759470" y="2008227"/>
                  <a:ext cx="419179" cy="417878"/>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grpSp>
          <p:grpSp>
            <p:nvGrpSpPr>
              <p:cNvPr id="1098" name="Google Shape;988;p278"/>
              <p:cNvGrpSpPr/>
              <p:nvPr/>
            </p:nvGrpSpPr>
            <p:grpSpPr>
              <a:xfrm>
                <a:off x="3522182" y="2609527"/>
                <a:ext cx="656467" cy="417878"/>
                <a:chOff x="3522182" y="2620957"/>
                <a:chExt cx="656467" cy="417878"/>
              </a:xfrm>
            </p:grpSpPr>
            <p:sp>
              <p:nvSpPr>
                <p:cNvPr id="1050672" name="Google Shape;976;p278"/>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673" name="Google Shape;989;p278"/>
                <p:cNvSpPr/>
                <p:nvPr/>
              </p:nvSpPr>
              <p:spPr>
                <a:xfrm>
                  <a:off x="3759470" y="2620957"/>
                  <a:ext cx="419179" cy="417878"/>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grpSp>
          <p:grpSp>
            <p:nvGrpSpPr>
              <p:cNvPr id="1099" name="Google Shape;990;p278"/>
              <p:cNvGrpSpPr/>
              <p:nvPr/>
            </p:nvGrpSpPr>
            <p:grpSpPr>
              <a:xfrm>
                <a:off x="3522182" y="4465339"/>
                <a:ext cx="656467" cy="419144"/>
                <a:chOff x="3522182" y="4457719"/>
                <a:chExt cx="656467" cy="419144"/>
              </a:xfrm>
            </p:grpSpPr>
            <p:sp>
              <p:nvSpPr>
                <p:cNvPr id="1050674" name="Google Shape;970;p278"/>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675" name="Google Shape;991;p278"/>
                <p:cNvSpPr/>
                <p:nvPr/>
              </p:nvSpPr>
              <p:spPr>
                <a:xfrm>
                  <a:off x="3759470" y="4457719"/>
                  <a:ext cx="419179" cy="419144"/>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grpSp>
        </p:grpSp>
      </p:grpSp>
      <p:sp>
        <p:nvSpPr>
          <p:cNvPr id="1050676" name="Google Shape;992;p278"/>
          <p:cNvSpPr txBox="1"/>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677" name="Google Shape;993;p278"/>
          <p:cNvSpPr txBox="1"/>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678" name="Google Shape;994;p278"/>
          <p:cNvSpPr txBox="1"/>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679" name="Google Shape;995;p278"/>
          <p:cNvSpPr txBox="1"/>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680" name="Google Shape;996;p278"/>
          <p:cNvSpPr txBox="1"/>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681" name="Google Shape;997;p278"/>
          <p:cNvSpPr txBox="1"/>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682" name="Google Shape;998;p278"/>
          <p:cNvSpPr txBox="1"/>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683" name="Google Shape;999;p278"/>
          <p:cNvSpPr txBox="1"/>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864" name="Shape 1000"/>
        <p:cNvGrpSpPr/>
        <p:nvPr/>
      </p:nvGrpSpPr>
      <p:grpSpPr>
        <a:xfrm>
          <a:off x="0" y="0"/>
          <a:ext cx="0" cy="0"/>
          <a:chOff x="0" y="0"/>
          <a:chExt cx="0" cy="0"/>
        </a:xfrm>
      </p:grpSpPr>
      <p:pic>
        <p:nvPicPr>
          <p:cNvPr id="2097326" name="Google Shape;1001;p279"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49852" name="Google Shape;1002;p279"/>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853" name="Google Shape;1003;p27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865" name="Google Shape;1004;p279"/>
          <p:cNvGrpSpPr/>
          <p:nvPr/>
        </p:nvGrpSpPr>
        <p:grpSpPr>
          <a:xfrm>
            <a:off x="1060707" y="857568"/>
            <a:ext cx="3060700" cy="3921125"/>
            <a:chOff x="520700" y="865188"/>
            <a:chExt cx="3060700" cy="3921125"/>
          </a:xfrm>
        </p:grpSpPr>
        <p:cxnSp>
          <p:nvCxnSpPr>
            <p:cNvPr id="3145878" name="Google Shape;1005;p279"/>
            <p:cNvCxnSpPr>
              <a:cxnSpLocks/>
              <a:stCxn id="1049854" idx="6"/>
              <a:endCxn id="1049855" idx="2"/>
            </p:cNvCxnSpPr>
            <p:nvPr/>
          </p:nvCxnSpPr>
          <p:spPr>
            <a:xfrm rot="10800000" flipH="1">
              <a:off x="2484438" y="9690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3145879" name="Google Shape;1008;p279"/>
            <p:cNvCxnSpPr>
              <a:cxnSpLocks/>
              <a:stCxn id="1049854" idx="6"/>
              <a:endCxn id="1049856" idx="2"/>
            </p:cNvCxnSpPr>
            <p:nvPr/>
          </p:nvCxnSpPr>
          <p:spPr>
            <a:xfrm rot="10800000" flipH="1">
              <a:off x="2484438" y="15882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3145880" name="Google Shape;1010;p279"/>
            <p:cNvCxnSpPr>
              <a:cxnSpLocks/>
              <a:stCxn id="1049854" idx="6"/>
              <a:endCxn id="1049859" idx="2"/>
            </p:cNvCxnSpPr>
            <p:nvPr/>
          </p:nvCxnSpPr>
          <p:spPr>
            <a:xfrm rot="10800000" flipH="1">
              <a:off x="2484438" y="2206551"/>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3145881" name="Google Shape;1012;p279"/>
            <p:cNvCxnSpPr>
              <a:cxnSpLocks/>
              <a:stCxn id="1049854" idx="6"/>
              <a:endCxn id="1049861" idx="2"/>
            </p:cNvCxnSpPr>
            <p:nvPr/>
          </p:nvCxnSpPr>
          <p:spPr>
            <a:xfrm>
              <a:off x="2484438" y="28257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3145882" name="Google Shape;1014;p279"/>
            <p:cNvCxnSpPr>
              <a:cxnSpLocks/>
              <a:stCxn id="1049854" idx="6"/>
              <a:endCxn id="1049858" idx="2"/>
            </p:cNvCxnSpPr>
            <p:nvPr/>
          </p:nvCxnSpPr>
          <p:spPr>
            <a:xfrm>
              <a:off x="2484438" y="28257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3145883" name="Google Shape;1016;p279"/>
            <p:cNvCxnSpPr>
              <a:cxnSpLocks/>
              <a:stCxn id="1049854" idx="6"/>
              <a:endCxn id="1049857" idx="2"/>
            </p:cNvCxnSpPr>
            <p:nvPr/>
          </p:nvCxnSpPr>
          <p:spPr>
            <a:xfrm>
              <a:off x="2484438" y="2825750"/>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3145884" name="Google Shape;1018;p279"/>
            <p:cNvCxnSpPr>
              <a:cxnSpLocks/>
              <a:endCxn id="1049860"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9854" name="Google Shape;1006;p279"/>
            <p:cNvSpPr/>
            <p:nvPr/>
          </p:nvSpPr>
          <p:spPr>
            <a:xfrm>
              <a:off x="520700" y="1843088"/>
              <a:ext cx="1963738" cy="1965325"/>
            </a:xfrm>
            <a:prstGeom prst="ellipse"/>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r>
                <a:t/>
              </a:r>
              <a:endParaRPr b="1" cap="none" sz="1500" i="1" strike="noStrike" u="none">
                <a:solidFill>
                  <a:schemeClr val="dk1"/>
                </a:solidFill>
                <a:latin typeface="Public Sans"/>
                <a:ea typeface="Public Sans"/>
                <a:cs typeface="Public Sans"/>
                <a:sym typeface="Public Sans"/>
              </a:endParaRPr>
            </a:p>
          </p:txBody>
        </p:sp>
        <p:sp>
          <p:nvSpPr>
            <p:cNvPr id="1049855" name="Google Shape;1007;p279"/>
            <p:cNvSpPr/>
            <p:nvPr/>
          </p:nvSpPr>
          <p:spPr>
            <a:xfrm>
              <a:off x="3375025" y="865188"/>
              <a:ext cx="206375" cy="207962"/>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856" name="Google Shape;1009;p279"/>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857" name="Google Shape;1017;p279"/>
            <p:cNvSpPr/>
            <p:nvPr/>
          </p:nvSpPr>
          <p:spPr>
            <a:xfrm>
              <a:off x="3375025" y="3341688"/>
              <a:ext cx="206375" cy="206375"/>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858" name="Google Shape;1015;p279"/>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859" name="Google Shape;1011;p279"/>
            <p:cNvSpPr/>
            <p:nvPr/>
          </p:nvSpPr>
          <p:spPr>
            <a:xfrm>
              <a:off x="3375025" y="2103438"/>
              <a:ext cx="206375" cy="206375"/>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860" name="Google Shape;1019;p279"/>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49861" name="Google Shape;1013;p279"/>
            <p:cNvSpPr/>
            <p:nvPr/>
          </p:nvSpPr>
          <p:spPr>
            <a:xfrm>
              <a:off x="3375025" y="4578350"/>
              <a:ext cx="206375" cy="207963"/>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grpSp>
      <p:sp>
        <p:nvSpPr>
          <p:cNvPr id="1049862" name="Google Shape;1020;p279"/>
          <p:cNvSpPr txBox="1"/>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863" name="Google Shape;1021;p279"/>
          <p:cNvSpPr txBox="1"/>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864" name="Google Shape;1022;p279"/>
          <p:cNvSpPr txBox="1"/>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865" name="Google Shape;1023;p279"/>
          <p:cNvSpPr txBox="1"/>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866" name="Google Shape;1024;p279"/>
          <p:cNvSpPr txBox="1"/>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867" name="Google Shape;1025;p279"/>
          <p:cNvSpPr txBox="1"/>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868" name="Google Shape;1026;p279"/>
          <p:cNvSpPr txBox="1"/>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869" name="Google Shape;1027;p279"/>
          <p:cNvSpPr txBox="1"/>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070" name="Shape 1028"/>
        <p:cNvGrpSpPr/>
        <p:nvPr/>
      </p:nvGrpSpPr>
      <p:grpSpPr>
        <a:xfrm>
          <a:off x="0" y="0"/>
          <a:ext cx="0" cy="0"/>
          <a:chOff x="0" y="0"/>
          <a:chExt cx="0" cy="0"/>
        </a:xfrm>
      </p:grpSpPr>
      <p:pic>
        <p:nvPicPr>
          <p:cNvPr id="2097420" name="Google Shape;1029;p280"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50586" name="Google Shape;1030;p280"/>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587" name="Google Shape;1031;p28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1071" name="Google Shape;1032;p280"/>
          <p:cNvGrpSpPr/>
          <p:nvPr/>
        </p:nvGrpSpPr>
        <p:grpSpPr>
          <a:xfrm>
            <a:off x="1060707" y="857568"/>
            <a:ext cx="3060700" cy="3921125"/>
            <a:chOff x="520700" y="865188"/>
            <a:chExt cx="3060700" cy="3921125"/>
          </a:xfrm>
        </p:grpSpPr>
        <p:cxnSp>
          <p:nvCxnSpPr>
            <p:cNvPr id="3145962" name="Google Shape;1033;p280"/>
            <p:cNvCxnSpPr>
              <a:cxnSpLocks/>
              <a:stCxn id="1050588" idx="6"/>
              <a:endCxn id="1050589" idx="2"/>
            </p:cNvCxnSpPr>
            <p:nvPr/>
          </p:nvCxnSpPr>
          <p:spPr>
            <a:xfrm rot="10800000" flipH="1">
              <a:off x="2484438" y="9690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3145963" name="Google Shape;1036;p280"/>
            <p:cNvCxnSpPr>
              <a:cxnSpLocks/>
              <a:stCxn id="1050588" idx="6"/>
              <a:endCxn id="1050590" idx="2"/>
            </p:cNvCxnSpPr>
            <p:nvPr/>
          </p:nvCxnSpPr>
          <p:spPr>
            <a:xfrm rot="10800000" flipH="1">
              <a:off x="2484438" y="15882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3145964" name="Google Shape;1038;p280"/>
            <p:cNvCxnSpPr>
              <a:cxnSpLocks/>
              <a:stCxn id="1050588" idx="6"/>
              <a:endCxn id="1050593" idx="2"/>
            </p:cNvCxnSpPr>
            <p:nvPr/>
          </p:nvCxnSpPr>
          <p:spPr>
            <a:xfrm rot="10800000" flipH="1">
              <a:off x="2484438" y="2206551"/>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3145965" name="Google Shape;1040;p280"/>
            <p:cNvCxnSpPr>
              <a:cxnSpLocks/>
              <a:stCxn id="1050588" idx="6"/>
              <a:endCxn id="1050595" idx="2"/>
            </p:cNvCxnSpPr>
            <p:nvPr/>
          </p:nvCxnSpPr>
          <p:spPr>
            <a:xfrm>
              <a:off x="2484438" y="28257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3145966" name="Google Shape;1042;p280"/>
            <p:cNvCxnSpPr>
              <a:cxnSpLocks/>
              <a:stCxn id="1050588" idx="6"/>
              <a:endCxn id="1050592" idx="2"/>
            </p:cNvCxnSpPr>
            <p:nvPr/>
          </p:nvCxnSpPr>
          <p:spPr>
            <a:xfrm>
              <a:off x="2484438" y="28257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3145967" name="Google Shape;1044;p280"/>
            <p:cNvCxnSpPr>
              <a:cxnSpLocks/>
              <a:stCxn id="1050588" idx="6"/>
              <a:endCxn id="1050591" idx="2"/>
            </p:cNvCxnSpPr>
            <p:nvPr/>
          </p:nvCxnSpPr>
          <p:spPr>
            <a:xfrm>
              <a:off x="2484438" y="2825750"/>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3145968" name="Google Shape;1046;p280"/>
            <p:cNvCxnSpPr>
              <a:cxnSpLocks/>
              <a:endCxn id="1050594"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50588" name="Google Shape;1034;p280"/>
            <p:cNvSpPr/>
            <p:nvPr/>
          </p:nvSpPr>
          <p:spPr>
            <a:xfrm>
              <a:off x="520700" y="1843088"/>
              <a:ext cx="1963738" cy="1965325"/>
            </a:xfrm>
            <a:prstGeom prst="ellipse"/>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r>
                <a:t/>
              </a:r>
              <a:endParaRPr b="1" cap="none" sz="1500" i="1" strike="noStrike" u="none">
                <a:solidFill>
                  <a:schemeClr val="dk1"/>
                </a:solidFill>
                <a:latin typeface="Public Sans"/>
                <a:ea typeface="Public Sans"/>
                <a:cs typeface="Public Sans"/>
                <a:sym typeface="Public Sans"/>
              </a:endParaRPr>
            </a:p>
          </p:txBody>
        </p:sp>
        <p:sp>
          <p:nvSpPr>
            <p:cNvPr id="1050589" name="Google Shape;1035;p280"/>
            <p:cNvSpPr/>
            <p:nvPr/>
          </p:nvSpPr>
          <p:spPr>
            <a:xfrm>
              <a:off x="3375025" y="865188"/>
              <a:ext cx="206375" cy="207962"/>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590" name="Google Shape;1037;p280"/>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591" name="Google Shape;1045;p280"/>
            <p:cNvSpPr/>
            <p:nvPr/>
          </p:nvSpPr>
          <p:spPr>
            <a:xfrm>
              <a:off x="3375025" y="3341688"/>
              <a:ext cx="206375" cy="206375"/>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592" name="Google Shape;1043;p280"/>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593" name="Google Shape;1039;p280"/>
            <p:cNvSpPr/>
            <p:nvPr/>
          </p:nvSpPr>
          <p:spPr>
            <a:xfrm>
              <a:off x="3375025" y="2103438"/>
              <a:ext cx="206375" cy="206375"/>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594" name="Google Shape;1047;p280"/>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595" name="Google Shape;1041;p280"/>
            <p:cNvSpPr/>
            <p:nvPr/>
          </p:nvSpPr>
          <p:spPr>
            <a:xfrm>
              <a:off x="3375025" y="4578350"/>
              <a:ext cx="206375" cy="207963"/>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grpSp>
      <p:sp>
        <p:nvSpPr>
          <p:cNvPr id="1050596" name="Google Shape;1048;p280"/>
          <p:cNvSpPr txBox="1"/>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597" name="Google Shape;1049;p280"/>
          <p:cNvSpPr txBox="1"/>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598" name="Google Shape;1050;p280"/>
          <p:cNvSpPr txBox="1"/>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599" name="Google Shape;1051;p280"/>
          <p:cNvSpPr txBox="1"/>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600" name="Google Shape;1052;p280"/>
          <p:cNvSpPr txBox="1"/>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601" name="Google Shape;1053;p280"/>
          <p:cNvSpPr txBox="1"/>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602" name="Google Shape;1054;p280"/>
          <p:cNvSpPr txBox="1"/>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603" name="Google Shape;1055;p280"/>
          <p:cNvSpPr txBox="1"/>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026" name="Shape 1056"/>
        <p:cNvGrpSpPr/>
        <p:nvPr/>
      </p:nvGrpSpPr>
      <p:grpSpPr>
        <a:xfrm>
          <a:off x="0" y="0"/>
          <a:ext cx="0" cy="0"/>
          <a:chOff x="0" y="0"/>
          <a:chExt cx="0" cy="0"/>
        </a:xfrm>
      </p:grpSpPr>
      <p:pic>
        <p:nvPicPr>
          <p:cNvPr id="2097399" name="Google Shape;1057;p281"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50412" name="Google Shape;1058;p281"/>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413" name="Google Shape;1059;p28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1027" name="Google Shape;1060;p281"/>
          <p:cNvGrpSpPr/>
          <p:nvPr/>
        </p:nvGrpSpPr>
        <p:grpSpPr>
          <a:xfrm>
            <a:off x="1060707" y="857568"/>
            <a:ext cx="3060700" cy="3921125"/>
            <a:chOff x="520700" y="865188"/>
            <a:chExt cx="3060700" cy="3921125"/>
          </a:xfrm>
        </p:grpSpPr>
        <p:cxnSp>
          <p:nvCxnSpPr>
            <p:cNvPr id="3145946" name="Google Shape;1061;p281"/>
            <p:cNvCxnSpPr>
              <a:cxnSpLocks/>
              <a:stCxn id="1050414" idx="6"/>
              <a:endCxn id="1050415" idx="2"/>
            </p:cNvCxnSpPr>
            <p:nvPr/>
          </p:nvCxnSpPr>
          <p:spPr>
            <a:xfrm rot="10800000" flipH="1">
              <a:off x="2484438" y="9690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3145947" name="Google Shape;1064;p281"/>
            <p:cNvCxnSpPr>
              <a:cxnSpLocks/>
              <a:stCxn id="1050414" idx="6"/>
              <a:endCxn id="1050416" idx="2"/>
            </p:cNvCxnSpPr>
            <p:nvPr/>
          </p:nvCxnSpPr>
          <p:spPr>
            <a:xfrm rot="10800000" flipH="1">
              <a:off x="2484438" y="15882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3145948" name="Google Shape;1066;p281"/>
            <p:cNvCxnSpPr>
              <a:cxnSpLocks/>
              <a:stCxn id="1050414" idx="6"/>
              <a:endCxn id="1050419" idx="2"/>
            </p:cNvCxnSpPr>
            <p:nvPr/>
          </p:nvCxnSpPr>
          <p:spPr>
            <a:xfrm rot="10800000" flipH="1">
              <a:off x="2484438" y="2206551"/>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3145949" name="Google Shape;1068;p281"/>
            <p:cNvCxnSpPr>
              <a:cxnSpLocks/>
              <a:stCxn id="1050414" idx="6"/>
              <a:endCxn id="1050421" idx="2"/>
            </p:cNvCxnSpPr>
            <p:nvPr/>
          </p:nvCxnSpPr>
          <p:spPr>
            <a:xfrm>
              <a:off x="2484438" y="28257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3145950" name="Google Shape;1070;p281"/>
            <p:cNvCxnSpPr>
              <a:cxnSpLocks/>
              <a:stCxn id="1050414" idx="6"/>
              <a:endCxn id="1050418" idx="2"/>
            </p:cNvCxnSpPr>
            <p:nvPr/>
          </p:nvCxnSpPr>
          <p:spPr>
            <a:xfrm>
              <a:off x="2484438" y="28257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3145951" name="Google Shape;1072;p281"/>
            <p:cNvCxnSpPr>
              <a:cxnSpLocks/>
              <a:stCxn id="1050414" idx="6"/>
              <a:endCxn id="1050417" idx="2"/>
            </p:cNvCxnSpPr>
            <p:nvPr/>
          </p:nvCxnSpPr>
          <p:spPr>
            <a:xfrm>
              <a:off x="2484438" y="2825750"/>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3145952" name="Google Shape;1074;p281"/>
            <p:cNvCxnSpPr>
              <a:cxnSpLocks/>
              <a:endCxn id="1050420"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50414" name="Google Shape;1062;p281"/>
            <p:cNvSpPr/>
            <p:nvPr/>
          </p:nvSpPr>
          <p:spPr>
            <a:xfrm>
              <a:off x="520700" y="1843088"/>
              <a:ext cx="1963738" cy="1965325"/>
            </a:xfrm>
            <a:prstGeom prst="ellipse"/>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r>
                <a:t/>
              </a:r>
              <a:endParaRPr b="1" cap="none" sz="1500" i="1" strike="noStrike" u="none">
                <a:solidFill>
                  <a:schemeClr val="dk1"/>
                </a:solidFill>
                <a:latin typeface="Public Sans"/>
                <a:ea typeface="Public Sans"/>
                <a:cs typeface="Public Sans"/>
                <a:sym typeface="Public Sans"/>
              </a:endParaRPr>
            </a:p>
          </p:txBody>
        </p:sp>
        <p:sp>
          <p:nvSpPr>
            <p:cNvPr id="1050415" name="Google Shape;1063;p281"/>
            <p:cNvSpPr/>
            <p:nvPr/>
          </p:nvSpPr>
          <p:spPr>
            <a:xfrm>
              <a:off x="3375025" y="865188"/>
              <a:ext cx="206375" cy="207962"/>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416" name="Google Shape;1065;p281"/>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417" name="Google Shape;1073;p281"/>
            <p:cNvSpPr/>
            <p:nvPr/>
          </p:nvSpPr>
          <p:spPr>
            <a:xfrm>
              <a:off x="3375025" y="3341688"/>
              <a:ext cx="206375" cy="206375"/>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418" name="Google Shape;1071;p281"/>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419" name="Google Shape;1067;p281"/>
            <p:cNvSpPr/>
            <p:nvPr/>
          </p:nvSpPr>
          <p:spPr>
            <a:xfrm>
              <a:off x="3375025" y="2103438"/>
              <a:ext cx="206375" cy="206375"/>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420" name="Google Shape;1075;p281"/>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sp>
          <p:nvSpPr>
            <p:cNvPr id="1050421" name="Google Shape;1069;p281"/>
            <p:cNvSpPr/>
            <p:nvPr/>
          </p:nvSpPr>
          <p:spPr>
            <a:xfrm>
              <a:off x="3375025" y="4578350"/>
              <a:ext cx="206375" cy="207963"/>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r>
                <a:t/>
              </a:r>
              <a:endParaRPr b="1" cap="none" sz="2000" i="1" strike="noStrike" u="none">
                <a:solidFill>
                  <a:schemeClr val="dk1"/>
                </a:solidFill>
                <a:latin typeface="Public Sans"/>
                <a:ea typeface="Public Sans"/>
                <a:cs typeface="Public Sans"/>
                <a:sym typeface="Public Sans"/>
              </a:endParaRPr>
            </a:p>
          </p:txBody>
        </p:sp>
      </p:grpSp>
      <p:sp>
        <p:nvSpPr>
          <p:cNvPr id="1050422" name="Google Shape;1076;p281"/>
          <p:cNvSpPr txBox="1"/>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423" name="Google Shape;1077;p281"/>
          <p:cNvSpPr txBox="1"/>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424" name="Google Shape;1078;p281"/>
          <p:cNvSpPr txBox="1"/>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425" name="Google Shape;1079;p281"/>
          <p:cNvSpPr txBox="1"/>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426" name="Google Shape;1080;p281"/>
          <p:cNvSpPr txBox="1"/>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427" name="Google Shape;1081;p281"/>
          <p:cNvSpPr txBox="1"/>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428" name="Google Shape;1082;p281"/>
          <p:cNvSpPr txBox="1"/>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429" name="Google Shape;1083;p281"/>
          <p:cNvSpPr txBox="1"/>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928" name="Shape 48"/>
        <p:cNvGrpSpPr/>
        <p:nvPr/>
      </p:nvGrpSpPr>
      <p:grpSpPr>
        <a:xfrm>
          <a:off x="0" y="0"/>
          <a:ext cx="0" cy="0"/>
          <a:chOff x="0" y="0"/>
          <a:chExt cx="0" cy="0"/>
        </a:xfrm>
      </p:grpSpPr>
      <p:pic>
        <p:nvPicPr>
          <p:cNvPr id="2097353" name="Google Shape;49;p219"/>
          <p:cNvPicPr preferRelativeResize="0">
            <a:picLocks/>
          </p:cNvPicPr>
          <p:nvPr/>
        </p:nvPicPr>
        <p:blipFill rotWithShape="1">
          <a:blip xmlns:r="http://schemas.openxmlformats.org/officeDocument/2006/relationships" r:embed="rId1">
            <a:alphaModFix amt="95000"/>
          </a:blip>
          <a:srcRect l="39364" t="0" r="3593" b="0"/>
          <a:stretch>
            <a:fillRect/>
          </a:stretch>
        </p:blipFill>
        <p:spPr>
          <a:xfrm>
            <a:off x="4743084" y="0"/>
            <a:ext cx="4400917" cy="5143495"/>
          </a:xfrm>
          <a:prstGeom prst="rect"/>
          <a:noFill/>
          <a:ln>
            <a:noFill/>
          </a:ln>
        </p:spPr>
      </p:pic>
      <p:pic>
        <p:nvPicPr>
          <p:cNvPr id="2097354" name="Google Shape;50;p219"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6"/>
            <a:ext cx="9143990" cy="5143494"/>
          </a:xfrm>
          <a:prstGeom prst="rect"/>
          <a:noFill/>
          <a:ln>
            <a:noFill/>
          </a:ln>
        </p:spPr>
      </p:pic>
      <p:sp>
        <p:nvSpPr>
          <p:cNvPr id="1050072" name="Google Shape;51;p219"/>
          <p:cNvSpPr txBox="1"/>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073" name="Google Shape;52;p219"/>
          <p:cNvSpPr txBox="1"/>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074" name="Google Shape;53;p219"/>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075" name="Google Shape;54;p21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44" name="Shape 1084"/>
        <p:cNvGrpSpPr/>
        <p:nvPr/>
      </p:nvGrpSpPr>
      <p:grpSpPr>
        <a:xfrm>
          <a:off x="0" y="0"/>
          <a:ext cx="0" cy="0"/>
          <a:chOff x="0" y="0"/>
          <a:chExt cx="0" cy="0"/>
        </a:xfrm>
      </p:grpSpPr>
      <p:pic>
        <p:nvPicPr>
          <p:cNvPr id="2097158" name="Google Shape;1085;p282"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48586" name="Google Shape;1086;p282"/>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587" name="Google Shape;1087;p28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145" name="Google Shape;1088;p282"/>
          <p:cNvGrpSpPr/>
          <p:nvPr/>
        </p:nvGrpSpPr>
        <p:grpSpPr>
          <a:xfrm>
            <a:off x="2441263" y="1060409"/>
            <a:ext cx="4259386" cy="3399177"/>
            <a:chOff x="2441263" y="1068029"/>
            <a:chExt cx="4259386" cy="3399177"/>
          </a:xfrm>
        </p:grpSpPr>
        <p:pic>
          <p:nvPicPr>
            <p:cNvPr id="2097159" name="Google Shape;1089;p282" descr="Icon  Description automatically generated"/>
            <p:cNvPicPr preferRelativeResize="0">
              <a:picLocks/>
            </p:cNvPicPr>
            <p:nvPr/>
          </p:nvPicPr>
          <p:blipFill rotWithShape="1">
            <a:blip xmlns:r="http://schemas.openxmlformats.org/officeDocument/2006/relationships" r:embed="rId2">
              <a:alphaModFix/>
            </a:blip>
            <a:srcRect l="0" t="0" r="0" b="0"/>
            <a:stretch>
              <a:fillRect/>
            </a:stretch>
          </p:blipFill>
          <p:spPr>
            <a:xfrm>
              <a:off x="2625376" y="1068029"/>
              <a:ext cx="3885072" cy="3371043"/>
            </a:xfrm>
            <a:prstGeom prst="rect"/>
            <a:noFill/>
            <a:ln>
              <a:noFill/>
            </a:ln>
          </p:spPr>
        </p:pic>
        <p:grpSp>
          <p:nvGrpSpPr>
            <p:cNvPr id="146" name="Google Shape;1090;p282"/>
            <p:cNvGrpSpPr/>
            <p:nvPr/>
          </p:nvGrpSpPr>
          <p:grpSpPr>
            <a:xfrm>
              <a:off x="2441263" y="1089939"/>
              <a:ext cx="4259386" cy="3377267"/>
              <a:chOff x="2441263" y="1089939"/>
              <a:chExt cx="4259386" cy="3377267"/>
            </a:xfrm>
          </p:grpSpPr>
          <p:sp>
            <p:nvSpPr>
              <p:cNvPr id="1048588" name="Google Shape;1091;p282"/>
              <p:cNvSpPr/>
              <p:nvPr/>
            </p:nvSpPr>
            <p:spPr>
              <a:xfrm>
                <a:off x="6618723" y="2315344"/>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589" name="Google Shape;1092;p282"/>
              <p:cNvSpPr/>
              <p:nvPr/>
            </p:nvSpPr>
            <p:spPr>
              <a:xfrm>
                <a:off x="6426200" y="3567533"/>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590" name="Google Shape;1093;p282"/>
              <p:cNvSpPr/>
              <p:nvPr/>
            </p:nvSpPr>
            <p:spPr>
              <a:xfrm>
                <a:off x="5448688" y="4385279"/>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591" name="Google Shape;1094;p282"/>
              <p:cNvSpPr/>
              <p:nvPr/>
            </p:nvSpPr>
            <p:spPr>
              <a:xfrm>
                <a:off x="6444214" y="1089939"/>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592" name="Google Shape;1095;p282"/>
              <p:cNvSpPr/>
              <p:nvPr/>
            </p:nvSpPr>
            <p:spPr>
              <a:xfrm>
                <a:off x="2441263" y="2315345"/>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593" name="Google Shape;1096;p282"/>
              <p:cNvSpPr/>
              <p:nvPr/>
            </p:nvSpPr>
            <p:spPr>
              <a:xfrm>
                <a:off x="2619761" y="3574306"/>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594" name="Google Shape;1097;p282"/>
              <p:cNvSpPr/>
              <p:nvPr/>
            </p:nvSpPr>
            <p:spPr>
              <a:xfrm>
                <a:off x="3592732" y="4385280"/>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595" name="Google Shape;1098;p282"/>
              <p:cNvSpPr/>
              <p:nvPr/>
            </p:nvSpPr>
            <p:spPr>
              <a:xfrm>
                <a:off x="2619761" y="1096713"/>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147" name="Google Shape;1099;p282"/>
            <p:cNvGrpSpPr/>
            <p:nvPr/>
          </p:nvGrpSpPr>
          <p:grpSpPr>
            <a:xfrm>
              <a:off x="3551613" y="1402488"/>
              <a:ext cx="2053983" cy="2053983"/>
              <a:chOff x="3766548" y="1602249"/>
              <a:chExt cx="2053983" cy="2053983"/>
            </a:xfrm>
          </p:grpSpPr>
          <p:sp>
            <p:nvSpPr>
              <p:cNvPr id="1048596" name="Google Shape;1100;p282"/>
              <p:cNvSpPr/>
              <p:nvPr/>
            </p:nvSpPr>
            <p:spPr>
              <a:xfrm>
                <a:off x="3766548" y="1602249"/>
                <a:ext cx="2053983" cy="2053983"/>
              </a:xfrm>
              <a:prstGeom prst="ellipse"/>
              <a:solidFill>
                <a:srgbClr val="F2F2F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8597" name="Google Shape;1101;p282"/>
              <p:cNvSpPr/>
              <p:nvPr/>
            </p:nvSpPr>
            <p:spPr>
              <a:xfrm>
                <a:off x="3820905" y="1656606"/>
                <a:ext cx="1945269" cy="1945269"/>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sp>
        <p:nvSpPr>
          <p:cNvPr id="1048598" name="Google Shape;1102;p282"/>
          <p:cNvSpPr txBox="1"/>
          <p:nvPr>
            <p:ph type="body" idx="1"/>
          </p:nvPr>
        </p:nvSpPr>
        <p:spPr>
          <a:xfrm>
            <a:off x="3719246" y="2264415"/>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599" name="Google Shape;1103;p282"/>
          <p:cNvSpPr txBox="1"/>
          <p:nvPr>
            <p:ph type="body" idx="2"/>
          </p:nvPr>
        </p:nvSpPr>
        <p:spPr>
          <a:xfrm>
            <a:off x="817135" y="961109"/>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00" name="Google Shape;1104;p282"/>
          <p:cNvSpPr txBox="1"/>
          <p:nvPr>
            <p:ph type="body" idx="3"/>
          </p:nvPr>
        </p:nvSpPr>
        <p:spPr>
          <a:xfrm>
            <a:off x="633920" y="2188616"/>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01" name="Google Shape;1105;p282"/>
          <p:cNvSpPr txBox="1"/>
          <p:nvPr>
            <p:ph type="body" idx="4"/>
          </p:nvPr>
        </p:nvSpPr>
        <p:spPr>
          <a:xfrm>
            <a:off x="803908" y="344885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02" name="Google Shape;1106;p282"/>
          <p:cNvSpPr txBox="1"/>
          <p:nvPr>
            <p:ph type="body" idx="5"/>
          </p:nvPr>
        </p:nvSpPr>
        <p:spPr>
          <a:xfrm>
            <a:off x="1798245" y="425855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03" name="Google Shape;1107;p282"/>
          <p:cNvSpPr txBox="1"/>
          <p:nvPr>
            <p:ph type="body" idx="6"/>
          </p:nvPr>
        </p:nvSpPr>
        <p:spPr>
          <a:xfrm>
            <a:off x="6615516" y="961109"/>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04" name="Google Shape;1108;p282"/>
          <p:cNvSpPr txBox="1"/>
          <p:nvPr>
            <p:ph type="body" idx="7"/>
          </p:nvPr>
        </p:nvSpPr>
        <p:spPr>
          <a:xfrm>
            <a:off x="6787154" y="2188616"/>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05" name="Google Shape;1109;p282"/>
          <p:cNvSpPr txBox="1"/>
          <p:nvPr>
            <p:ph type="body" idx="8"/>
          </p:nvPr>
        </p:nvSpPr>
        <p:spPr>
          <a:xfrm>
            <a:off x="6602289" y="344885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06" name="Google Shape;1110;p282"/>
          <p:cNvSpPr txBox="1"/>
          <p:nvPr>
            <p:ph type="body" idx="9"/>
          </p:nvPr>
        </p:nvSpPr>
        <p:spPr>
          <a:xfrm>
            <a:off x="5584940" y="425855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963" name="Shape 1111"/>
        <p:cNvGrpSpPr/>
        <p:nvPr/>
      </p:nvGrpSpPr>
      <p:grpSpPr>
        <a:xfrm>
          <a:off x="0" y="0"/>
          <a:ext cx="0" cy="0"/>
          <a:chOff x="0" y="0"/>
          <a:chExt cx="0" cy="0"/>
        </a:xfrm>
      </p:grpSpPr>
      <p:pic>
        <p:nvPicPr>
          <p:cNvPr id="2097379" name="Google Shape;1112;p283"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50213" name="Google Shape;1113;p283"/>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214" name="Google Shape;1114;p28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964" name="Google Shape;1115;p283"/>
          <p:cNvGrpSpPr/>
          <p:nvPr/>
        </p:nvGrpSpPr>
        <p:grpSpPr>
          <a:xfrm>
            <a:off x="1941529" y="1105301"/>
            <a:ext cx="5260942" cy="3388546"/>
            <a:chOff x="1941529" y="1120931"/>
            <a:chExt cx="5260942" cy="3388546"/>
          </a:xfrm>
        </p:grpSpPr>
        <p:sp>
          <p:nvSpPr>
            <p:cNvPr id="1050215" name="Google Shape;1116;p283" descr="A picture containing icon  Description automatically generated"/>
            <p:cNvSpPr/>
            <p:nvPr/>
          </p:nvSpPr>
          <p:spPr>
            <a:xfrm>
              <a:off x="1941529" y="1120931"/>
              <a:ext cx="5260942" cy="3388546"/>
            </a:xfrm>
            <a:prstGeom prst="rect"/>
            <a:solidFill>
              <a:srgbClr val="FFFFFF"/>
            </a:solidFill>
            <a:ln>
              <a:noFill/>
            </a:ln>
            <a:effectLst>
              <a:outerShdw algn="tl" blurRad="50800" dir="2700000" dist="38100" rotWithShape="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50216" name="Google Shape;1117;p283"/>
            <p:cNvSpPr txBox="1"/>
            <p:nvPr/>
          </p:nvSpPr>
          <p:spPr>
            <a:xfrm>
              <a:off x="2881078" y="1323880"/>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1</a:t>
              </a:r>
              <a:endParaRPr b="0" cap="none" sz="1400" i="0" strike="noStrike" u="none">
                <a:solidFill>
                  <a:srgbClr val="000000"/>
                </a:solidFill>
                <a:latin typeface="Arial"/>
                <a:ea typeface="Arial"/>
                <a:cs typeface="Arial"/>
                <a:sym typeface="Arial"/>
              </a:endParaRPr>
            </a:p>
          </p:txBody>
        </p:sp>
        <p:sp>
          <p:nvSpPr>
            <p:cNvPr id="1050217" name="Google Shape;1118;p283"/>
            <p:cNvSpPr txBox="1"/>
            <p:nvPr/>
          </p:nvSpPr>
          <p:spPr>
            <a:xfrm>
              <a:off x="2121488" y="2164151"/>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3</a:t>
              </a:r>
              <a:endParaRPr b="0" cap="none" sz="1400" i="0" strike="noStrike" u="none">
                <a:solidFill>
                  <a:srgbClr val="000000"/>
                </a:solidFill>
                <a:latin typeface="Arial"/>
                <a:ea typeface="Arial"/>
                <a:cs typeface="Arial"/>
                <a:sym typeface="Arial"/>
              </a:endParaRPr>
            </a:p>
          </p:txBody>
        </p:sp>
        <p:sp>
          <p:nvSpPr>
            <p:cNvPr id="1050218" name="Google Shape;1119;p283"/>
            <p:cNvSpPr txBox="1"/>
            <p:nvPr/>
          </p:nvSpPr>
          <p:spPr>
            <a:xfrm>
              <a:off x="2121487" y="3109811"/>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5</a:t>
              </a:r>
              <a:endParaRPr b="0" cap="none" sz="1400" i="0" strike="noStrike" u="none">
                <a:solidFill>
                  <a:srgbClr val="000000"/>
                </a:solidFill>
                <a:latin typeface="Arial"/>
                <a:ea typeface="Arial"/>
                <a:cs typeface="Arial"/>
                <a:sym typeface="Arial"/>
              </a:endParaRPr>
            </a:p>
          </p:txBody>
        </p:sp>
        <p:sp>
          <p:nvSpPr>
            <p:cNvPr id="1050219" name="Google Shape;1120;p283"/>
            <p:cNvSpPr txBox="1"/>
            <p:nvPr/>
          </p:nvSpPr>
          <p:spPr>
            <a:xfrm>
              <a:off x="2881078" y="3988723"/>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7</a:t>
              </a:r>
              <a:endParaRPr b="0" cap="none" sz="1400" i="0" strike="noStrike" u="none">
                <a:solidFill>
                  <a:srgbClr val="000000"/>
                </a:solidFill>
                <a:latin typeface="Arial"/>
                <a:ea typeface="Arial"/>
                <a:cs typeface="Arial"/>
                <a:sym typeface="Arial"/>
              </a:endParaRPr>
            </a:p>
          </p:txBody>
        </p:sp>
        <p:sp>
          <p:nvSpPr>
            <p:cNvPr id="1050220" name="Google Shape;1121;p283"/>
            <p:cNvSpPr txBox="1"/>
            <p:nvPr/>
          </p:nvSpPr>
          <p:spPr>
            <a:xfrm>
              <a:off x="5885786" y="3988723"/>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8</a:t>
              </a:r>
              <a:endParaRPr b="0" cap="none" sz="1400" i="0" strike="noStrike" u="none">
                <a:solidFill>
                  <a:srgbClr val="000000"/>
                </a:solidFill>
                <a:latin typeface="Arial"/>
                <a:ea typeface="Arial"/>
                <a:cs typeface="Arial"/>
                <a:sym typeface="Arial"/>
              </a:endParaRPr>
            </a:p>
          </p:txBody>
        </p:sp>
        <p:sp>
          <p:nvSpPr>
            <p:cNvPr id="1050221" name="Google Shape;1122;p283"/>
            <p:cNvSpPr txBox="1"/>
            <p:nvPr/>
          </p:nvSpPr>
          <p:spPr>
            <a:xfrm>
              <a:off x="6646571" y="3116990"/>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6</a:t>
              </a:r>
              <a:endParaRPr b="0" cap="none" sz="1400" i="0" strike="noStrike" u="none">
                <a:solidFill>
                  <a:srgbClr val="000000"/>
                </a:solidFill>
                <a:latin typeface="Arial"/>
                <a:ea typeface="Arial"/>
                <a:cs typeface="Arial"/>
                <a:sym typeface="Arial"/>
              </a:endParaRPr>
            </a:p>
          </p:txBody>
        </p:sp>
        <p:sp>
          <p:nvSpPr>
            <p:cNvPr id="1050222" name="Google Shape;1123;p283"/>
            <p:cNvSpPr txBox="1"/>
            <p:nvPr/>
          </p:nvSpPr>
          <p:spPr>
            <a:xfrm>
              <a:off x="6649241" y="2139182"/>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4</a:t>
              </a:r>
              <a:endParaRPr b="0" cap="none" sz="1400" i="0" strike="noStrike" u="none">
                <a:solidFill>
                  <a:srgbClr val="000000"/>
                </a:solidFill>
                <a:latin typeface="Arial"/>
                <a:ea typeface="Arial"/>
                <a:cs typeface="Arial"/>
                <a:sym typeface="Arial"/>
              </a:endParaRPr>
            </a:p>
          </p:txBody>
        </p:sp>
        <p:sp>
          <p:nvSpPr>
            <p:cNvPr id="1050223" name="Google Shape;1124;p283"/>
            <p:cNvSpPr txBox="1"/>
            <p:nvPr/>
          </p:nvSpPr>
          <p:spPr>
            <a:xfrm>
              <a:off x="5885785" y="1321265"/>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1" lang="en-US" strike="noStrike" u="none">
                  <a:solidFill>
                    <a:srgbClr val="000000"/>
                  </a:solidFill>
                  <a:latin typeface="Public Sans"/>
                  <a:ea typeface="Public Sans"/>
                  <a:cs typeface="Public Sans"/>
                  <a:sym typeface="Public Sans"/>
                </a:rPr>
                <a:t>2</a:t>
              </a:r>
              <a:endParaRPr b="0" cap="none" sz="1400" i="0" strike="noStrike" u="none">
                <a:solidFill>
                  <a:srgbClr val="000000"/>
                </a:solidFill>
                <a:latin typeface="Arial"/>
                <a:ea typeface="Arial"/>
                <a:cs typeface="Arial"/>
                <a:sym typeface="Arial"/>
              </a:endParaRPr>
            </a:p>
          </p:txBody>
        </p:sp>
      </p:grpSp>
      <p:sp>
        <p:nvSpPr>
          <p:cNvPr id="1050224" name="Google Shape;1125;p283"/>
          <p:cNvSpPr txBox="1"/>
          <p:nvPr>
            <p:ph type="body" idx="1"/>
          </p:nvPr>
        </p:nvSpPr>
        <p:spPr>
          <a:xfrm>
            <a:off x="895514" y="1264575"/>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225" name="Google Shape;1126;p283"/>
          <p:cNvSpPr txBox="1"/>
          <p:nvPr>
            <p:ph type="body" idx="2"/>
          </p:nvPr>
        </p:nvSpPr>
        <p:spPr>
          <a:xfrm>
            <a:off x="135731" y="2129927"/>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226" name="Google Shape;1127;p283"/>
          <p:cNvSpPr txBox="1"/>
          <p:nvPr>
            <p:ph type="body" idx="3"/>
          </p:nvPr>
        </p:nvSpPr>
        <p:spPr>
          <a:xfrm>
            <a:off x="135731" y="311331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227" name="Google Shape;1128;p283"/>
          <p:cNvSpPr txBox="1"/>
          <p:nvPr>
            <p:ph type="body" idx="4"/>
          </p:nvPr>
        </p:nvSpPr>
        <p:spPr>
          <a:xfrm>
            <a:off x="895514" y="4000086"/>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228" name="Google Shape;1129;p283"/>
          <p:cNvSpPr txBox="1"/>
          <p:nvPr>
            <p:ph type="body" idx="5"/>
          </p:nvPr>
        </p:nvSpPr>
        <p:spPr>
          <a:xfrm>
            <a:off x="6525054" y="1264575"/>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229" name="Google Shape;1130;p283"/>
          <p:cNvSpPr txBox="1"/>
          <p:nvPr>
            <p:ph type="body" idx="6"/>
          </p:nvPr>
        </p:nvSpPr>
        <p:spPr>
          <a:xfrm>
            <a:off x="6525054" y="4000086"/>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230" name="Google Shape;1131;p283"/>
          <p:cNvSpPr txBox="1"/>
          <p:nvPr>
            <p:ph type="body" idx="7"/>
          </p:nvPr>
        </p:nvSpPr>
        <p:spPr>
          <a:xfrm>
            <a:off x="7294177" y="2129927"/>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231" name="Google Shape;1132;p283"/>
          <p:cNvSpPr txBox="1"/>
          <p:nvPr>
            <p:ph type="body" idx="8"/>
          </p:nvPr>
        </p:nvSpPr>
        <p:spPr>
          <a:xfrm>
            <a:off x="7294177" y="311331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232" name="Google Shape;1133;p283"/>
          <p:cNvSpPr txBox="1"/>
          <p:nvPr>
            <p:ph type="body" idx="9"/>
          </p:nvPr>
        </p:nvSpPr>
        <p:spPr>
          <a:xfrm>
            <a:off x="3732038" y="2630794"/>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115" name="Shape 1134"/>
        <p:cNvGrpSpPr/>
        <p:nvPr/>
      </p:nvGrpSpPr>
      <p:grpSpPr>
        <a:xfrm>
          <a:off x="0" y="0"/>
          <a:ext cx="0" cy="0"/>
          <a:chOff x="0" y="0"/>
          <a:chExt cx="0" cy="0"/>
        </a:xfrm>
      </p:grpSpPr>
      <p:pic>
        <p:nvPicPr>
          <p:cNvPr id="2097449" name="Google Shape;1135;p284"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50757" name="Google Shape;1136;p284"/>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758" name="Google Shape;1137;p28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1116" name="Google Shape;1138;p284"/>
          <p:cNvGrpSpPr/>
          <p:nvPr/>
        </p:nvGrpSpPr>
        <p:grpSpPr>
          <a:xfrm>
            <a:off x="1761518" y="3131028"/>
            <a:ext cx="5620964" cy="646462"/>
            <a:chOff x="881517" y="3131028"/>
            <a:chExt cx="5620964" cy="646462"/>
          </a:xfrm>
        </p:grpSpPr>
        <p:grpSp>
          <p:nvGrpSpPr>
            <p:cNvPr id="1117" name="Google Shape;1139;p284"/>
            <p:cNvGrpSpPr/>
            <p:nvPr/>
          </p:nvGrpSpPr>
          <p:grpSpPr>
            <a:xfrm>
              <a:off x="881517" y="3131028"/>
              <a:ext cx="397892" cy="646462"/>
              <a:chOff x="1400864" y="1624076"/>
              <a:chExt cx="560368" cy="910439"/>
            </a:xfrm>
          </p:grpSpPr>
          <p:grpSp>
            <p:nvGrpSpPr>
              <p:cNvPr id="1118" name="Google Shape;1140;p284"/>
              <p:cNvGrpSpPr/>
              <p:nvPr/>
            </p:nvGrpSpPr>
            <p:grpSpPr>
              <a:xfrm>
                <a:off x="1400864" y="1624076"/>
                <a:ext cx="560368" cy="825149"/>
                <a:chOff x="1342876" y="1647676"/>
                <a:chExt cx="560368" cy="825149"/>
              </a:xfrm>
            </p:grpSpPr>
            <p:sp>
              <p:nvSpPr>
                <p:cNvPr id="1050759" name="Google Shape;1141;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760" name="Google Shape;1142;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984" name="Google Shape;1143;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761" name="Google Shape;1144;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1119" name="Google Shape;1145;p284"/>
            <p:cNvGrpSpPr/>
            <p:nvPr/>
          </p:nvGrpSpPr>
          <p:grpSpPr>
            <a:xfrm>
              <a:off x="2622541" y="3131028"/>
              <a:ext cx="397892" cy="646462"/>
              <a:chOff x="1400864" y="1624076"/>
              <a:chExt cx="560368" cy="910439"/>
            </a:xfrm>
          </p:grpSpPr>
          <p:grpSp>
            <p:nvGrpSpPr>
              <p:cNvPr id="1120" name="Google Shape;1146;p284"/>
              <p:cNvGrpSpPr/>
              <p:nvPr/>
            </p:nvGrpSpPr>
            <p:grpSpPr>
              <a:xfrm>
                <a:off x="1400864" y="1624076"/>
                <a:ext cx="560368" cy="825149"/>
                <a:chOff x="1342876" y="1647676"/>
                <a:chExt cx="560368" cy="825149"/>
              </a:xfrm>
            </p:grpSpPr>
            <p:sp>
              <p:nvSpPr>
                <p:cNvPr id="1050762" name="Google Shape;1147;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763" name="Google Shape;1148;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985" name="Google Shape;1149;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764" name="Google Shape;1150;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1121" name="Google Shape;1151;p284"/>
            <p:cNvGrpSpPr/>
            <p:nvPr/>
          </p:nvGrpSpPr>
          <p:grpSpPr>
            <a:xfrm>
              <a:off x="4363565" y="3131028"/>
              <a:ext cx="397892" cy="646462"/>
              <a:chOff x="1400864" y="1624076"/>
              <a:chExt cx="560368" cy="910439"/>
            </a:xfrm>
          </p:grpSpPr>
          <p:grpSp>
            <p:nvGrpSpPr>
              <p:cNvPr id="1122" name="Google Shape;1152;p284"/>
              <p:cNvGrpSpPr/>
              <p:nvPr/>
            </p:nvGrpSpPr>
            <p:grpSpPr>
              <a:xfrm>
                <a:off x="1400864" y="1624076"/>
                <a:ext cx="560368" cy="825149"/>
                <a:chOff x="1342876" y="1647676"/>
                <a:chExt cx="560368" cy="825149"/>
              </a:xfrm>
            </p:grpSpPr>
            <p:sp>
              <p:nvSpPr>
                <p:cNvPr id="1050765" name="Google Shape;1153;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766" name="Google Shape;1154;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986" name="Google Shape;1155;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767" name="Google Shape;1156;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1123" name="Google Shape;1157;p284"/>
            <p:cNvGrpSpPr/>
            <p:nvPr/>
          </p:nvGrpSpPr>
          <p:grpSpPr>
            <a:xfrm>
              <a:off x="6104589" y="3131028"/>
              <a:ext cx="397892" cy="646462"/>
              <a:chOff x="1400864" y="1624076"/>
              <a:chExt cx="560368" cy="910439"/>
            </a:xfrm>
          </p:grpSpPr>
          <p:grpSp>
            <p:nvGrpSpPr>
              <p:cNvPr id="1124" name="Google Shape;1158;p284"/>
              <p:cNvGrpSpPr/>
              <p:nvPr/>
            </p:nvGrpSpPr>
            <p:grpSpPr>
              <a:xfrm>
                <a:off x="1400864" y="1624076"/>
                <a:ext cx="560368" cy="825149"/>
                <a:chOff x="1342876" y="1647676"/>
                <a:chExt cx="560368" cy="825149"/>
              </a:xfrm>
            </p:grpSpPr>
            <p:sp>
              <p:nvSpPr>
                <p:cNvPr id="1050768" name="Google Shape;1159;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769" name="Google Shape;1160;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987" name="Google Shape;1161;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770" name="Google Shape;1162;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sp>
        <p:nvSpPr>
          <p:cNvPr id="1050771" name="Google Shape;1163;p284"/>
          <p:cNvSpPr txBox="1"/>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772" name="Google Shape;1164;p284"/>
          <p:cNvSpPr txBox="1"/>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773" name="Google Shape;1165;p284"/>
          <p:cNvSpPr txBox="1"/>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774" name="Google Shape;1166;p284"/>
          <p:cNvSpPr txBox="1"/>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grpSp>
        <p:nvGrpSpPr>
          <p:cNvPr id="1125" name="Google Shape;1167;p284"/>
          <p:cNvGrpSpPr/>
          <p:nvPr/>
        </p:nvGrpSpPr>
        <p:grpSpPr>
          <a:xfrm>
            <a:off x="881517" y="1424144"/>
            <a:ext cx="7361989" cy="646462"/>
            <a:chOff x="881517" y="2219381"/>
            <a:chExt cx="7361989" cy="646462"/>
          </a:xfrm>
        </p:grpSpPr>
        <p:grpSp>
          <p:nvGrpSpPr>
            <p:cNvPr id="1126" name="Google Shape;1168;p284"/>
            <p:cNvGrpSpPr/>
            <p:nvPr/>
          </p:nvGrpSpPr>
          <p:grpSpPr>
            <a:xfrm>
              <a:off x="881517" y="2219381"/>
              <a:ext cx="397892" cy="646462"/>
              <a:chOff x="1400864" y="1624076"/>
              <a:chExt cx="560368" cy="910439"/>
            </a:xfrm>
          </p:grpSpPr>
          <p:grpSp>
            <p:nvGrpSpPr>
              <p:cNvPr id="1127" name="Google Shape;1169;p284"/>
              <p:cNvGrpSpPr/>
              <p:nvPr/>
            </p:nvGrpSpPr>
            <p:grpSpPr>
              <a:xfrm>
                <a:off x="1400864" y="1624076"/>
                <a:ext cx="560368" cy="825149"/>
                <a:chOff x="1342876" y="1647676"/>
                <a:chExt cx="560368" cy="825149"/>
              </a:xfrm>
            </p:grpSpPr>
            <p:sp>
              <p:nvSpPr>
                <p:cNvPr id="1050775" name="Google Shape;1170;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776" name="Google Shape;1171;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988" name="Google Shape;1172;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777" name="Google Shape;1173;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1128" name="Google Shape;1174;p284"/>
            <p:cNvGrpSpPr/>
            <p:nvPr/>
          </p:nvGrpSpPr>
          <p:grpSpPr>
            <a:xfrm>
              <a:off x="2622541" y="2219381"/>
              <a:ext cx="397892" cy="646462"/>
              <a:chOff x="1400864" y="1624076"/>
              <a:chExt cx="560368" cy="910439"/>
            </a:xfrm>
          </p:grpSpPr>
          <p:grpSp>
            <p:nvGrpSpPr>
              <p:cNvPr id="1129" name="Google Shape;1175;p284"/>
              <p:cNvGrpSpPr/>
              <p:nvPr/>
            </p:nvGrpSpPr>
            <p:grpSpPr>
              <a:xfrm>
                <a:off x="1400864" y="1624076"/>
                <a:ext cx="560368" cy="825149"/>
                <a:chOff x="1342876" y="1647676"/>
                <a:chExt cx="560368" cy="825149"/>
              </a:xfrm>
            </p:grpSpPr>
            <p:sp>
              <p:nvSpPr>
                <p:cNvPr id="1050778" name="Google Shape;1176;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779" name="Google Shape;1177;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989" name="Google Shape;1178;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780" name="Google Shape;1179;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1130" name="Google Shape;1180;p284"/>
            <p:cNvGrpSpPr/>
            <p:nvPr/>
          </p:nvGrpSpPr>
          <p:grpSpPr>
            <a:xfrm>
              <a:off x="4363565" y="2219381"/>
              <a:ext cx="397892" cy="646462"/>
              <a:chOff x="1400864" y="1624076"/>
              <a:chExt cx="560368" cy="910439"/>
            </a:xfrm>
          </p:grpSpPr>
          <p:grpSp>
            <p:nvGrpSpPr>
              <p:cNvPr id="1131" name="Google Shape;1181;p284"/>
              <p:cNvGrpSpPr/>
              <p:nvPr/>
            </p:nvGrpSpPr>
            <p:grpSpPr>
              <a:xfrm>
                <a:off x="1400864" y="1624076"/>
                <a:ext cx="560368" cy="825149"/>
                <a:chOff x="1342876" y="1647676"/>
                <a:chExt cx="560368" cy="825149"/>
              </a:xfrm>
            </p:grpSpPr>
            <p:sp>
              <p:nvSpPr>
                <p:cNvPr id="1050781" name="Google Shape;1182;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782" name="Google Shape;1183;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990" name="Google Shape;1184;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783" name="Google Shape;1185;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1132" name="Google Shape;1186;p284"/>
            <p:cNvGrpSpPr/>
            <p:nvPr/>
          </p:nvGrpSpPr>
          <p:grpSpPr>
            <a:xfrm>
              <a:off x="6104589" y="2219381"/>
              <a:ext cx="397892" cy="646462"/>
              <a:chOff x="1400864" y="1624076"/>
              <a:chExt cx="560368" cy="910439"/>
            </a:xfrm>
          </p:grpSpPr>
          <p:grpSp>
            <p:nvGrpSpPr>
              <p:cNvPr id="1133" name="Google Shape;1187;p284"/>
              <p:cNvGrpSpPr/>
              <p:nvPr/>
            </p:nvGrpSpPr>
            <p:grpSpPr>
              <a:xfrm>
                <a:off x="1400864" y="1624076"/>
                <a:ext cx="560368" cy="825149"/>
                <a:chOff x="1342876" y="1647676"/>
                <a:chExt cx="560368" cy="825149"/>
              </a:xfrm>
            </p:grpSpPr>
            <p:sp>
              <p:nvSpPr>
                <p:cNvPr id="1050784" name="Google Shape;1188;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785" name="Google Shape;1189;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991" name="Google Shape;1190;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786" name="Google Shape;1191;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1134" name="Google Shape;1192;p284"/>
            <p:cNvGrpSpPr/>
            <p:nvPr/>
          </p:nvGrpSpPr>
          <p:grpSpPr>
            <a:xfrm>
              <a:off x="7845614" y="2219381"/>
              <a:ext cx="397892" cy="646462"/>
              <a:chOff x="1400864" y="1624076"/>
              <a:chExt cx="560368" cy="910439"/>
            </a:xfrm>
          </p:grpSpPr>
          <p:grpSp>
            <p:nvGrpSpPr>
              <p:cNvPr id="1135" name="Google Shape;1193;p284"/>
              <p:cNvGrpSpPr/>
              <p:nvPr/>
            </p:nvGrpSpPr>
            <p:grpSpPr>
              <a:xfrm>
                <a:off x="1400864" y="1624076"/>
                <a:ext cx="560368" cy="825149"/>
                <a:chOff x="1342876" y="1647676"/>
                <a:chExt cx="560368" cy="825149"/>
              </a:xfrm>
            </p:grpSpPr>
            <p:sp>
              <p:nvSpPr>
                <p:cNvPr id="1050787" name="Google Shape;1194;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788" name="Google Shape;1195;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992" name="Google Shape;1196;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789" name="Google Shape;1197;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sp>
        <p:nvSpPr>
          <p:cNvPr id="1050790" name="Google Shape;1198;p284"/>
          <p:cNvSpPr txBox="1"/>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791" name="Google Shape;1199;p284"/>
          <p:cNvSpPr txBox="1"/>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792" name="Google Shape;1200;p284"/>
          <p:cNvSpPr txBox="1"/>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793" name="Google Shape;1201;p284"/>
          <p:cNvSpPr txBox="1"/>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794" name="Google Shape;1202;p284"/>
          <p:cNvSpPr txBox="1"/>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987" name="Shape 1203"/>
        <p:cNvGrpSpPr/>
        <p:nvPr/>
      </p:nvGrpSpPr>
      <p:grpSpPr>
        <a:xfrm>
          <a:off x="0" y="0"/>
          <a:ext cx="0" cy="0"/>
          <a:chOff x="0" y="0"/>
          <a:chExt cx="0" cy="0"/>
        </a:xfrm>
      </p:grpSpPr>
      <p:pic>
        <p:nvPicPr>
          <p:cNvPr id="2097387" name="Google Shape;1204;p285"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50307" name="Google Shape;1205;p285"/>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308" name="Google Shape;1206;p28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988" name="Google Shape;1207;p285"/>
          <p:cNvGrpSpPr/>
          <p:nvPr/>
        </p:nvGrpSpPr>
        <p:grpSpPr>
          <a:xfrm>
            <a:off x="1761518" y="3131028"/>
            <a:ext cx="5620964" cy="646462"/>
            <a:chOff x="881517" y="3131028"/>
            <a:chExt cx="5620964" cy="646462"/>
          </a:xfrm>
        </p:grpSpPr>
        <p:grpSp>
          <p:nvGrpSpPr>
            <p:cNvPr id="989" name="Google Shape;1208;p285"/>
            <p:cNvGrpSpPr/>
            <p:nvPr/>
          </p:nvGrpSpPr>
          <p:grpSpPr>
            <a:xfrm>
              <a:off x="881517" y="3131028"/>
              <a:ext cx="397892" cy="646462"/>
              <a:chOff x="1400864" y="1624076"/>
              <a:chExt cx="560368" cy="910439"/>
            </a:xfrm>
          </p:grpSpPr>
          <p:grpSp>
            <p:nvGrpSpPr>
              <p:cNvPr id="990" name="Google Shape;1209;p285"/>
              <p:cNvGrpSpPr/>
              <p:nvPr/>
            </p:nvGrpSpPr>
            <p:grpSpPr>
              <a:xfrm>
                <a:off x="1400864" y="1624076"/>
                <a:ext cx="560368" cy="825149"/>
                <a:chOff x="1342876" y="1647676"/>
                <a:chExt cx="560368" cy="825149"/>
              </a:xfrm>
            </p:grpSpPr>
            <p:sp>
              <p:nvSpPr>
                <p:cNvPr id="1050309" name="Google Shape;1210;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310" name="Google Shape;1211;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936" name="Google Shape;1212;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311" name="Google Shape;1213;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991" name="Google Shape;1214;p285"/>
            <p:cNvGrpSpPr/>
            <p:nvPr/>
          </p:nvGrpSpPr>
          <p:grpSpPr>
            <a:xfrm>
              <a:off x="2622541" y="3131028"/>
              <a:ext cx="397892" cy="646462"/>
              <a:chOff x="1400864" y="1624076"/>
              <a:chExt cx="560368" cy="910439"/>
            </a:xfrm>
          </p:grpSpPr>
          <p:grpSp>
            <p:nvGrpSpPr>
              <p:cNvPr id="992" name="Google Shape;1215;p285"/>
              <p:cNvGrpSpPr/>
              <p:nvPr/>
            </p:nvGrpSpPr>
            <p:grpSpPr>
              <a:xfrm>
                <a:off x="1400864" y="1624076"/>
                <a:ext cx="560368" cy="825149"/>
                <a:chOff x="1342876" y="1647676"/>
                <a:chExt cx="560368" cy="825149"/>
              </a:xfrm>
            </p:grpSpPr>
            <p:sp>
              <p:nvSpPr>
                <p:cNvPr id="1050312" name="Google Shape;1216;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313" name="Google Shape;1217;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937" name="Google Shape;1218;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314" name="Google Shape;1219;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993" name="Google Shape;1220;p285"/>
            <p:cNvGrpSpPr/>
            <p:nvPr/>
          </p:nvGrpSpPr>
          <p:grpSpPr>
            <a:xfrm>
              <a:off x="4363565" y="3131028"/>
              <a:ext cx="397892" cy="646462"/>
              <a:chOff x="1400864" y="1624076"/>
              <a:chExt cx="560368" cy="910439"/>
            </a:xfrm>
          </p:grpSpPr>
          <p:grpSp>
            <p:nvGrpSpPr>
              <p:cNvPr id="994" name="Google Shape;1221;p285"/>
              <p:cNvGrpSpPr/>
              <p:nvPr/>
            </p:nvGrpSpPr>
            <p:grpSpPr>
              <a:xfrm>
                <a:off x="1400864" y="1624076"/>
                <a:ext cx="560368" cy="825149"/>
                <a:chOff x="1342876" y="1647676"/>
                <a:chExt cx="560368" cy="825149"/>
              </a:xfrm>
            </p:grpSpPr>
            <p:sp>
              <p:nvSpPr>
                <p:cNvPr id="1050315" name="Google Shape;1222;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316" name="Google Shape;1223;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938" name="Google Shape;1224;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317" name="Google Shape;1225;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995" name="Google Shape;1226;p285"/>
            <p:cNvGrpSpPr/>
            <p:nvPr/>
          </p:nvGrpSpPr>
          <p:grpSpPr>
            <a:xfrm>
              <a:off x="6104589" y="3131028"/>
              <a:ext cx="397892" cy="646462"/>
              <a:chOff x="1400864" y="1624076"/>
              <a:chExt cx="560368" cy="910439"/>
            </a:xfrm>
          </p:grpSpPr>
          <p:grpSp>
            <p:nvGrpSpPr>
              <p:cNvPr id="996" name="Google Shape;1227;p285"/>
              <p:cNvGrpSpPr/>
              <p:nvPr/>
            </p:nvGrpSpPr>
            <p:grpSpPr>
              <a:xfrm>
                <a:off x="1400864" y="1624076"/>
                <a:ext cx="560368" cy="825149"/>
                <a:chOff x="1342876" y="1647676"/>
                <a:chExt cx="560368" cy="825149"/>
              </a:xfrm>
            </p:grpSpPr>
            <p:sp>
              <p:nvSpPr>
                <p:cNvPr id="1050318" name="Google Shape;1228;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319" name="Google Shape;1229;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939" name="Google Shape;1230;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320" name="Google Shape;1231;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sp>
        <p:nvSpPr>
          <p:cNvPr id="1050321" name="Google Shape;1232;p285"/>
          <p:cNvSpPr txBox="1"/>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322" name="Google Shape;1233;p285"/>
          <p:cNvSpPr txBox="1"/>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323" name="Google Shape;1234;p285"/>
          <p:cNvSpPr txBox="1"/>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324" name="Google Shape;1235;p285"/>
          <p:cNvSpPr txBox="1"/>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grpSp>
        <p:nvGrpSpPr>
          <p:cNvPr id="997" name="Google Shape;1236;p285"/>
          <p:cNvGrpSpPr/>
          <p:nvPr/>
        </p:nvGrpSpPr>
        <p:grpSpPr>
          <a:xfrm>
            <a:off x="881517" y="1424144"/>
            <a:ext cx="7361989" cy="646462"/>
            <a:chOff x="881517" y="2219381"/>
            <a:chExt cx="7361989" cy="646462"/>
          </a:xfrm>
        </p:grpSpPr>
        <p:grpSp>
          <p:nvGrpSpPr>
            <p:cNvPr id="998" name="Google Shape;1237;p285"/>
            <p:cNvGrpSpPr/>
            <p:nvPr/>
          </p:nvGrpSpPr>
          <p:grpSpPr>
            <a:xfrm>
              <a:off x="881517" y="2219381"/>
              <a:ext cx="397892" cy="646462"/>
              <a:chOff x="1400864" y="1624076"/>
              <a:chExt cx="560368" cy="910439"/>
            </a:xfrm>
          </p:grpSpPr>
          <p:grpSp>
            <p:nvGrpSpPr>
              <p:cNvPr id="999" name="Google Shape;1238;p285"/>
              <p:cNvGrpSpPr/>
              <p:nvPr/>
            </p:nvGrpSpPr>
            <p:grpSpPr>
              <a:xfrm>
                <a:off x="1400864" y="1624076"/>
                <a:ext cx="560368" cy="825149"/>
                <a:chOff x="1342876" y="1647676"/>
                <a:chExt cx="560368" cy="825149"/>
              </a:xfrm>
            </p:grpSpPr>
            <p:sp>
              <p:nvSpPr>
                <p:cNvPr id="1050325" name="Google Shape;1239;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326" name="Google Shape;1240;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940" name="Google Shape;1241;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327" name="Google Shape;1242;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1000" name="Google Shape;1243;p285"/>
            <p:cNvGrpSpPr/>
            <p:nvPr/>
          </p:nvGrpSpPr>
          <p:grpSpPr>
            <a:xfrm>
              <a:off x="2622541" y="2219381"/>
              <a:ext cx="397892" cy="646462"/>
              <a:chOff x="1400864" y="1624076"/>
              <a:chExt cx="560368" cy="910439"/>
            </a:xfrm>
          </p:grpSpPr>
          <p:grpSp>
            <p:nvGrpSpPr>
              <p:cNvPr id="1001" name="Google Shape;1244;p285"/>
              <p:cNvGrpSpPr/>
              <p:nvPr/>
            </p:nvGrpSpPr>
            <p:grpSpPr>
              <a:xfrm>
                <a:off x="1400864" y="1624076"/>
                <a:ext cx="560368" cy="825149"/>
                <a:chOff x="1342876" y="1647676"/>
                <a:chExt cx="560368" cy="825149"/>
              </a:xfrm>
            </p:grpSpPr>
            <p:sp>
              <p:nvSpPr>
                <p:cNvPr id="1050328" name="Google Shape;1245;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329" name="Google Shape;1246;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941" name="Google Shape;1247;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330" name="Google Shape;1248;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1002" name="Google Shape;1249;p285"/>
            <p:cNvGrpSpPr/>
            <p:nvPr/>
          </p:nvGrpSpPr>
          <p:grpSpPr>
            <a:xfrm>
              <a:off x="4363565" y="2219381"/>
              <a:ext cx="397892" cy="646462"/>
              <a:chOff x="1400864" y="1624076"/>
              <a:chExt cx="560368" cy="910439"/>
            </a:xfrm>
          </p:grpSpPr>
          <p:grpSp>
            <p:nvGrpSpPr>
              <p:cNvPr id="1003" name="Google Shape;1250;p285"/>
              <p:cNvGrpSpPr/>
              <p:nvPr/>
            </p:nvGrpSpPr>
            <p:grpSpPr>
              <a:xfrm>
                <a:off x="1400864" y="1624076"/>
                <a:ext cx="560368" cy="825149"/>
                <a:chOff x="1342876" y="1647676"/>
                <a:chExt cx="560368" cy="825149"/>
              </a:xfrm>
            </p:grpSpPr>
            <p:sp>
              <p:nvSpPr>
                <p:cNvPr id="1050331" name="Google Shape;1251;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332" name="Google Shape;1252;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942" name="Google Shape;1253;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333" name="Google Shape;1254;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1004" name="Google Shape;1255;p285"/>
            <p:cNvGrpSpPr/>
            <p:nvPr/>
          </p:nvGrpSpPr>
          <p:grpSpPr>
            <a:xfrm>
              <a:off x="6104589" y="2219381"/>
              <a:ext cx="397892" cy="646462"/>
              <a:chOff x="1400864" y="1624076"/>
              <a:chExt cx="560368" cy="910439"/>
            </a:xfrm>
          </p:grpSpPr>
          <p:grpSp>
            <p:nvGrpSpPr>
              <p:cNvPr id="1005" name="Google Shape;1256;p285"/>
              <p:cNvGrpSpPr/>
              <p:nvPr/>
            </p:nvGrpSpPr>
            <p:grpSpPr>
              <a:xfrm>
                <a:off x="1400864" y="1624076"/>
                <a:ext cx="560368" cy="825149"/>
                <a:chOff x="1342876" y="1647676"/>
                <a:chExt cx="560368" cy="825149"/>
              </a:xfrm>
            </p:grpSpPr>
            <p:sp>
              <p:nvSpPr>
                <p:cNvPr id="1050334" name="Google Shape;1257;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335" name="Google Shape;1258;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943" name="Google Shape;1259;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336" name="Google Shape;1260;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1006" name="Google Shape;1261;p285"/>
            <p:cNvGrpSpPr/>
            <p:nvPr/>
          </p:nvGrpSpPr>
          <p:grpSpPr>
            <a:xfrm>
              <a:off x="7845614" y="2219381"/>
              <a:ext cx="397892" cy="646462"/>
              <a:chOff x="1400864" y="1624076"/>
              <a:chExt cx="560368" cy="910439"/>
            </a:xfrm>
          </p:grpSpPr>
          <p:grpSp>
            <p:nvGrpSpPr>
              <p:cNvPr id="1007" name="Google Shape;1262;p285"/>
              <p:cNvGrpSpPr/>
              <p:nvPr/>
            </p:nvGrpSpPr>
            <p:grpSpPr>
              <a:xfrm>
                <a:off x="1400864" y="1624076"/>
                <a:ext cx="560368" cy="825149"/>
                <a:chOff x="1342876" y="1647676"/>
                <a:chExt cx="560368" cy="825149"/>
              </a:xfrm>
            </p:grpSpPr>
            <p:sp>
              <p:nvSpPr>
                <p:cNvPr id="1050337" name="Google Shape;1263;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338" name="Google Shape;1264;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944" name="Google Shape;1265;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339" name="Google Shape;1266;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sp>
        <p:nvSpPr>
          <p:cNvPr id="1050340" name="Google Shape;1267;p285"/>
          <p:cNvSpPr txBox="1"/>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341" name="Google Shape;1268;p285"/>
          <p:cNvSpPr txBox="1"/>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342" name="Google Shape;1269;p285"/>
          <p:cNvSpPr txBox="1"/>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343" name="Google Shape;1270;p285"/>
          <p:cNvSpPr txBox="1"/>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344" name="Google Shape;1271;p285"/>
          <p:cNvSpPr txBox="1"/>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157" name="Shape 1272"/>
        <p:cNvGrpSpPr/>
        <p:nvPr/>
      </p:nvGrpSpPr>
      <p:grpSpPr>
        <a:xfrm>
          <a:off x="0" y="0"/>
          <a:ext cx="0" cy="0"/>
          <a:chOff x="0" y="0"/>
          <a:chExt cx="0" cy="0"/>
        </a:xfrm>
      </p:grpSpPr>
      <p:pic>
        <p:nvPicPr>
          <p:cNvPr id="2097461" name="Google Shape;1273;p286"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50892" name="Google Shape;1274;p286"/>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893" name="Google Shape;1275;p28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1158" name="Google Shape;1276;p286"/>
          <p:cNvGrpSpPr/>
          <p:nvPr/>
        </p:nvGrpSpPr>
        <p:grpSpPr>
          <a:xfrm>
            <a:off x="1761518" y="3131028"/>
            <a:ext cx="5620964" cy="646462"/>
            <a:chOff x="881517" y="3131028"/>
            <a:chExt cx="5620964" cy="646462"/>
          </a:xfrm>
        </p:grpSpPr>
        <p:grpSp>
          <p:nvGrpSpPr>
            <p:cNvPr id="1159" name="Google Shape;1277;p286"/>
            <p:cNvGrpSpPr/>
            <p:nvPr/>
          </p:nvGrpSpPr>
          <p:grpSpPr>
            <a:xfrm>
              <a:off x="881517" y="3131028"/>
              <a:ext cx="397892" cy="646462"/>
              <a:chOff x="1400864" y="1624076"/>
              <a:chExt cx="560368" cy="910439"/>
            </a:xfrm>
          </p:grpSpPr>
          <p:grpSp>
            <p:nvGrpSpPr>
              <p:cNvPr id="1160" name="Google Shape;1278;p286"/>
              <p:cNvGrpSpPr/>
              <p:nvPr/>
            </p:nvGrpSpPr>
            <p:grpSpPr>
              <a:xfrm>
                <a:off x="1400864" y="1624076"/>
                <a:ext cx="560368" cy="825149"/>
                <a:chOff x="1342876" y="1647676"/>
                <a:chExt cx="560368" cy="825149"/>
              </a:xfrm>
            </p:grpSpPr>
            <p:sp>
              <p:nvSpPr>
                <p:cNvPr id="1050894" name="Google Shape;1279;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895" name="Google Shape;1280;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6005" name="Google Shape;1281;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896" name="Google Shape;1282;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1161" name="Google Shape;1283;p286"/>
            <p:cNvGrpSpPr/>
            <p:nvPr/>
          </p:nvGrpSpPr>
          <p:grpSpPr>
            <a:xfrm>
              <a:off x="2622541" y="3131028"/>
              <a:ext cx="397892" cy="646462"/>
              <a:chOff x="1400864" y="1624076"/>
              <a:chExt cx="560368" cy="910439"/>
            </a:xfrm>
          </p:grpSpPr>
          <p:grpSp>
            <p:nvGrpSpPr>
              <p:cNvPr id="1162" name="Google Shape;1284;p286"/>
              <p:cNvGrpSpPr/>
              <p:nvPr/>
            </p:nvGrpSpPr>
            <p:grpSpPr>
              <a:xfrm>
                <a:off x="1400864" y="1624076"/>
                <a:ext cx="560368" cy="825149"/>
                <a:chOff x="1342876" y="1647676"/>
                <a:chExt cx="560368" cy="825149"/>
              </a:xfrm>
            </p:grpSpPr>
            <p:sp>
              <p:nvSpPr>
                <p:cNvPr id="1050897" name="Google Shape;1285;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898" name="Google Shape;1286;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6006" name="Google Shape;1287;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899" name="Google Shape;1288;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1163" name="Google Shape;1289;p286"/>
            <p:cNvGrpSpPr/>
            <p:nvPr/>
          </p:nvGrpSpPr>
          <p:grpSpPr>
            <a:xfrm>
              <a:off x="4363565" y="3131028"/>
              <a:ext cx="397892" cy="646462"/>
              <a:chOff x="1400864" y="1624076"/>
              <a:chExt cx="560368" cy="910439"/>
            </a:xfrm>
          </p:grpSpPr>
          <p:grpSp>
            <p:nvGrpSpPr>
              <p:cNvPr id="1164" name="Google Shape;1290;p286"/>
              <p:cNvGrpSpPr/>
              <p:nvPr/>
            </p:nvGrpSpPr>
            <p:grpSpPr>
              <a:xfrm>
                <a:off x="1400864" y="1624076"/>
                <a:ext cx="560368" cy="825149"/>
                <a:chOff x="1342876" y="1647676"/>
                <a:chExt cx="560368" cy="825149"/>
              </a:xfrm>
            </p:grpSpPr>
            <p:sp>
              <p:nvSpPr>
                <p:cNvPr id="1050900" name="Google Shape;1291;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901" name="Google Shape;1292;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6007" name="Google Shape;1293;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902" name="Google Shape;1294;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1165" name="Google Shape;1295;p286"/>
            <p:cNvGrpSpPr/>
            <p:nvPr/>
          </p:nvGrpSpPr>
          <p:grpSpPr>
            <a:xfrm>
              <a:off x="6104589" y="3131028"/>
              <a:ext cx="397892" cy="646462"/>
              <a:chOff x="1400864" y="1624076"/>
              <a:chExt cx="560368" cy="910439"/>
            </a:xfrm>
          </p:grpSpPr>
          <p:grpSp>
            <p:nvGrpSpPr>
              <p:cNvPr id="1166" name="Google Shape;1296;p286"/>
              <p:cNvGrpSpPr/>
              <p:nvPr/>
            </p:nvGrpSpPr>
            <p:grpSpPr>
              <a:xfrm>
                <a:off x="1400864" y="1624076"/>
                <a:ext cx="560368" cy="825149"/>
                <a:chOff x="1342876" y="1647676"/>
                <a:chExt cx="560368" cy="825149"/>
              </a:xfrm>
            </p:grpSpPr>
            <p:sp>
              <p:nvSpPr>
                <p:cNvPr id="1050903" name="Google Shape;1297;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904" name="Google Shape;1298;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6008" name="Google Shape;1299;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905" name="Google Shape;1300;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sp>
        <p:nvSpPr>
          <p:cNvPr id="1050906" name="Google Shape;1301;p286"/>
          <p:cNvSpPr txBox="1"/>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907" name="Google Shape;1302;p286"/>
          <p:cNvSpPr txBox="1"/>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908" name="Google Shape;1303;p286"/>
          <p:cNvSpPr txBox="1"/>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909" name="Google Shape;1304;p286"/>
          <p:cNvSpPr txBox="1"/>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grpSp>
        <p:nvGrpSpPr>
          <p:cNvPr id="1167" name="Google Shape;1305;p286"/>
          <p:cNvGrpSpPr/>
          <p:nvPr/>
        </p:nvGrpSpPr>
        <p:grpSpPr>
          <a:xfrm>
            <a:off x="881517" y="1424144"/>
            <a:ext cx="7361989" cy="646462"/>
            <a:chOff x="881517" y="2219381"/>
            <a:chExt cx="7361989" cy="646462"/>
          </a:xfrm>
        </p:grpSpPr>
        <p:grpSp>
          <p:nvGrpSpPr>
            <p:cNvPr id="1168" name="Google Shape;1306;p286"/>
            <p:cNvGrpSpPr/>
            <p:nvPr/>
          </p:nvGrpSpPr>
          <p:grpSpPr>
            <a:xfrm>
              <a:off x="881517" y="2219381"/>
              <a:ext cx="397892" cy="646462"/>
              <a:chOff x="1400864" y="1624076"/>
              <a:chExt cx="560368" cy="910439"/>
            </a:xfrm>
          </p:grpSpPr>
          <p:grpSp>
            <p:nvGrpSpPr>
              <p:cNvPr id="1169" name="Google Shape;1307;p286"/>
              <p:cNvGrpSpPr/>
              <p:nvPr/>
            </p:nvGrpSpPr>
            <p:grpSpPr>
              <a:xfrm>
                <a:off x="1400864" y="1624076"/>
                <a:ext cx="560368" cy="825149"/>
                <a:chOff x="1342876" y="1647676"/>
                <a:chExt cx="560368" cy="825149"/>
              </a:xfrm>
            </p:grpSpPr>
            <p:sp>
              <p:nvSpPr>
                <p:cNvPr id="1050910" name="Google Shape;1308;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911" name="Google Shape;1309;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6009" name="Google Shape;1310;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912" name="Google Shape;1311;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1170" name="Google Shape;1312;p286"/>
            <p:cNvGrpSpPr/>
            <p:nvPr/>
          </p:nvGrpSpPr>
          <p:grpSpPr>
            <a:xfrm>
              <a:off x="2622541" y="2219381"/>
              <a:ext cx="397892" cy="646462"/>
              <a:chOff x="1400864" y="1624076"/>
              <a:chExt cx="560368" cy="910439"/>
            </a:xfrm>
          </p:grpSpPr>
          <p:grpSp>
            <p:nvGrpSpPr>
              <p:cNvPr id="1171" name="Google Shape;1313;p286"/>
              <p:cNvGrpSpPr/>
              <p:nvPr/>
            </p:nvGrpSpPr>
            <p:grpSpPr>
              <a:xfrm>
                <a:off x="1400864" y="1624076"/>
                <a:ext cx="560368" cy="825149"/>
                <a:chOff x="1342876" y="1647676"/>
                <a:chExt cx="560368" cy="825149"/>
              </a:xfrm>
            </p:grpSpPr>
            <p:sp>
              <p:nvSpPr>
                <p:cNvPr id="1050913" name="Google Shape;1314;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914" name="Google Shape;1315;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6010" name="Google Shape;1316;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915" name="Google Shape;1317;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1172" name="Google Shape;1318;p286"/>
            <p:cNvGrpSpPr/>
            <p:nvPr/>
          </p:nvGrpSpPr>
          <p:grpSpPr>
            <a:xfrm>
              <a:off x="4363565" y="2219381"/>
              <a:ext cx="397892" cy="646462"/>
              <a:chOff x="1400864" y="1624076"/>
              <a:chExt cx="560368" cy="910439"/>
            </a:xfrm>
          </p:grpSpPr>
          <p:grpSp>
            <p:nvGrpSpPr>
              <p:cNvPr id="1173" name="Google Shape;1319;p286"/>
              <p:cNvGrpSpPr/>
              <p:nvPr/>
            </p:nvGrpSpPr>
            <p:grpSpPr>
              <a:xfrm>
                <a:off x="1400864" y="1624076"/>
                <a:ext cx="560368" cy="825149"/>
                <a:chOff x="1342876" y="1647676"/>
                <a:chExt cx="560368" cy="825149"/>
              </a:xfrm>
            </p:grpSpPr>
            <p:sp>
              <p:nvSpPr>
                <p:cNvPr id="1050916" name="Google Shape;1320;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917" name="Google Shape;1321;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6011" name="Google Shape;1322;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918" name="Google Shape;1323;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1174" name="Google Shape;1324;p286"/>
            <p:cNvGrpSpPr/>
            <p:nvPr/>
          </p:nvGrpSpPr>
          <p:grpSpPr>
            <a:xfrm>
              <a:off x="6104589" y="2219381"/>
              <a:ext cx="397892" cy="646462"/>
              <a:chOff x="1400864" y="1624076"/>
              <a:chExt cx="560368" cy="910439"/>
            </a:xfrm>
          </p:grpSpPr>
          <p:grpSp>
            <p:nvGrpSpPr>
              <p:cNvPr id="1175" name="Google Shape;1325;p286"/>
              <p:cNvGrpSpPr/>
              <p:nvPr/>
            </p:nvGrpSpPr>
            <p:grpSpPr>
              <a:xfrm>
                <a:off x="1400864" y="1624076"/>
                <a:ext cx="560368" cy="825149"/>
                <a:chOff x="1342876" y="1647676"/>
                <a:chExt cx="560368" cy="825149"/>
              </a:xfrm>
            </p:grpSpPr>
            <p:sp>
              <p:nvSpPr>
                <p:cNvPr id="1050919" name="Google Shape;1326;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920" name="Google Shape;1327;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6012" name="Google Shape;1328;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921" name="Google Shape;1329;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1176" name="Google Shape;1330;p286"/>
            <p:cNvGrpSpPr/>
            <p:nvPr/>
          </p:nvGrpSpPr>
          <p:grpSpPr>
            <a:xfrm>
              <a:off x="7845614" y="2219381"/>
              <a:ext cx="397892" cy="646462"/>
              <a:chOff x="1400864" y="1624076"/>
              <a:chExt cx="560368" cy="910439"/>
            </a:xfrm>
          </p:grpSpPr>
          <p:grpSp>
            <p:nvGrpSpPr>
              <p:cNvPr id="1177" name="Google Shape;1331;p286"/>
              <p:cNvGrpSpPr/>
              <p:nvPr/>
            </p:nvGrpSpPr>
            <p:grpSpPr>
              <a:xfrm>
                <a:off x="1400864" y="1624076"/>
                <a:ext cx="560368" cy="825149"/>
                <a:chOff x="1342876" y="1647676"/>
                <a:chExt cx="560368" cy="825149"/>
              </a:xfrm>
            </p:grpSpPr>
            <p:sp>
              <p:nvSpPr>
                <p:cNvPr id="1050922" name="Google Shape;1332;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923" name="Google Shape;1333;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6013" name="Google Shape;1334;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50924" name="Google Shape;1335;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sp>
        <p:nvSpPr>
          <p:cNvPr id="1050925" name="Google Shape;1336;p286"/>
          <p:cNvSpPr txBox="1"/>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926" name="Google Shape;1337;p286"/>
          <p:cNvSpPr txBox="1"/>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927" name="Google Shape;1338;p286"/>
          <p:cNvSpPr txBox="1"/>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928" name="Google Shape;1339;p286"/>
          <p:cNvSpPr txBox="1"/>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929" name="Google Shape;1340;p286"/>
          <p:cNvSpPr txBox="1"/>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871" name="Shape 1341"/>
        <p:cNvGrpSpPr/>
        <p:nvPr/>
      </p:nvGrpSpPr>
      <p:grpSpPr>
        <a:xfrm>
          <a:off x="0" y="0"/>
          <a:ext cx="0" cy="0"/>
          <a:chOff x="0" y="0"/>
          <a:chExt cx="0" cy="0"/>
        </a:xfrm>
      </p:grpSpPr>
      <p:pic>
        <p:nvPicPr>
          <p:cNvPr id="2097332" name="Google Shape;1342;p287"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49886" name="Google Shape;1343;p287"/>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887" name="Google Shape;1344;p28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872" name="Google Shape;1345;p287"/>
          <p:cNvGrpSpPr/>
          <p:nvPr/>
        </p:nvGrpSpPr>
        <p:grpSpPr>
          <a:xfrm>
            <a:off x="881517" y="3131028"/>
            <a:ext cx="7361989" cy="646462"/>
            <a:chOff x="881517" y="2219381"/>
            <a:chExt cx="7361989" cy="646462"/>
          </a:xfrm>
        </p:grpSpPr>
        <p:grpSp>
          <p:nvGrpSpPr>
            <p:cNvPr id="873" name="Google Shape;1346;p287"/>
            <p:cNvGrpSpPr/>
            <p:nvPr/>
          </p:nvGrpSpPr>
          <p:grpSpPr>
            <a:xfrm>
              <a:off x="881517" y="2219381"/>
              <a:ext cx="397892" cy="646462"/>
              <a:chOff x="1400864" y="1624076"/>
              <a:chExt cx="560368" cy="910439"/>
            </a:xfrm>
          </p:grpSpPr>
          <p:grpSp>
            <p:nvGrpSpPr>
              <p:cNvPr id="874" name="Google Shape;1347;p287"/>
              <p:cNvGrpSpPr/>
              <p:nvPr/>
            </p:nvGrpSpPr>
            <p:grpSpPr>
              <a:xfrm>
                <a:off x="1400864" y="1624076"/>
                <a:ext cx="560368" cy="825149"/>
                <a:chOff x="1342876" y="1647676"/>
                <a:chExt cx="560368" cy="825149"/>
              </a:xfrm>
            </p:grpSpPr>
            <p:sp>
              <p:nvSpPr>
                <p:cNvPr id="1049888" name="Google Shape;1348;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889" name="Google Shape;1349;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86" name="Google Shape;1350;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890" name="Google Shape;1351;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875" name="Google Shape;1352;p287"/>
            <p:cNvGrpSpPr/>
            <p:nvPr/>
          </p:nvGrpSpPr>
          <p:grpSpPr>
            <a:xfrm>
              <a:off x="2622541" y="2219381"/>
              <a:ext cx="397892" cy="646462"/>
              <a:chOff x="1400864" y="1624076"/>
              <a:chExt cx="560368" cy="910439"/>
            </a:xfrm>
          </p:grpSpPr>
          <p:grpSp>
            <p:nvGrpSpPr>
              <p:cNvPr id="876" name="Google Shape;1353;p287"/>
              <p:cNvGrpSpPr/>
              <p:nvPr/>
            </p:nvGrpSpPr>
            <p:grpSpPr>
              <a:xfrm>
                <a:off x="1400864" y="1624076"/>
                <a:ext cx="560368" cy="825149"/>
                <a:chOff x="1342876" y="1647676"/>
                <a:chExt cx="560368" cy="825149"/>
              </a:xfrm>
            </p:grpSpPr>
            <p:sp>
              <p:nvSpPr>
                <p:cNvPr id="1049891" name="Google Shape;1354;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892" name="Google Shape;1355;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87" name="Google Shape;1356;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893" name="Google Shape;1357;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877" name="Google Shape;1358;p287"/>
            <p:cNvGrpSpPr/>
            <p:nvPr/>
          </p:nvGrpSpPr>
          <p:grpSpPr>
            <a:xfrm>
              <a:off x="4363565" y="2219381"/>
              <a:ext cx="397892" cy="646462"/>
              <a:chOff x="1400864" y="1624076"/>
              <a:chExt cx="560368" cy="910439"/>
            </a:xfrm>
          </p:grpSpPr>
          <p:grpSp>
            <p:nvGrpSpPr>
              <p:cNvPr id="878" name="Google Shape;1359;p287"/>
              <p:cNvGrpSpPr/>
              <p:nvPr/>
            </p:nvGrpSpPr>
            <p:grpSpPr>
              <a:xfrm>
                <a:off x="1400864" y="1624076"/>
                <a:ext cx="560368" cy="825149"/>
                <a:chOff x="1342876" y="1647676"/>
                <a:chExt cx="560368" cy="825149"/>
              </a:xfrm>
            </p:grpSpPr>
            <p:sp>
              <p:nvSpPr>
                <p:cNvPr id="1049894" name="Google Shape;1360;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895" name="Google Shape;1361;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88" name="Google Shape;1362;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896" name="Google Shape;1363;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879" name="Google Shape;1364;p287"/>
            <p:cNvGrpSpPr/>
            <p:nvPr/>
          </p:nvGrpSpPr>
          <p:grpSpPr>
            <a:xfrm>
              <a:off x="6104589" y="2219381"/>
              <a:ext cx="397892" cy="646462"/>
              <a:chOff x="1400864" y="1624076"/>
              <a:chExt cx="560368" cy="910439"/>
            </a:xfrm>
          </p:grpSpPr>
          <p:grpSp>
            <p:nvGrpSpPr>
              <p:cNvPr id="880" name="Google Shape;1365;p287"/>
              <p:cNvGrpSpPr/>
              <p:nvPr/>
            </p:nvGrpSpPr>
            <p:grpSpPr>
              <a:xfrm>
                <a:off x="1400864" y="1624076"/>
                <a:ext cx="560368" cy="825149"/>
                <a:chOff x="1342876" y="1647676"/>
                <a:chExt cx="560368" cy="825149"/>
              </a:xfrm>
            </p:grpSpPr>
            <p:sp>
              <p:nvSpPr>
                <p:cNvPr id="1049897" name="Google Shape;1366;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898" name="Google Shape;1367;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89" name="Google Shape;1368;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899" name="Google Shape;1369;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881" name="Google Shape;1370;p287"/>
            <p:cNvGrpSpPr/>
            <p:nvPr/>
          </p:nvGrpSpPr>
          <p:grpSpPr>
            <a:xfrm>
              <a:off x="7845614" y="2219381"/>
              <a:ext cx="397892" cy="646462"/>
              <a:chOff x="1400864" y="1624076"/>
              <a:chExt cx="560368" cy="910439"/>
            </a:xfrm>
          </p:grpSpPr>
          <p:grpSp>
            <p:nvGrpSpPr>
              <p:cNvPr id="882" name="Google Shape;1371;p287"/>
              <p:cNvGrpSpPr/>
              <p:nvPr/>
            </p:nvGrpSpPr>
            <p:grpSpPr>
              <a:xfrm>
                <a:off x="1400864" y="1624076"/>
                <a:ext cx="560368" cy="825149"/>
                <a:chOff x="1342876" y="1647676"/>
                <a:chExt cx="560368" cy="825149"/>
              </a:xfrm>
            </p:grpSpPr>
            <p:sp>
              <p:nvSpPr>
                <p:cNvPr id="1049900" name="Google Shape;1372;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901" name="Google Shape;1373;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90" name="Google Shape;1374;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902" name="Google Shape;1375;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sp>
        <p:nvSpPr>
          <p:cNvPr id="1049903" name="Google Shape;1376;p287"/>
          <p:cNvSpPr txBox="1"/>
          <p:nvPr>
            <p:ph type="body" idx="1"/>
          </p:nvPr>
        </p:nvSpPr>
        <p:spPr>
          <a:xfrm>
            <a:off x="223088"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904" name="Google Shape;1377;p287"/>
          <p:cNvSpPr txBox="1"/>
          <p:nvPr>
            <p:ph type="body" idx="2"/>
          </p:nvPr>
        </p:nvSpPr>
        <p:spPr>
          <a:xfrm>
            <a:off x="1964112"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905" name="Google Shape;1378;p287"/>
          <p:cNvSpPr txBox="1"/>
          <p:nvPr>
            <p:ph type="body" idx="3"/>
          </p:nvPr>
        </p:nvSpPr>
        <p:spPr>
          <a:xfrm>
            <a:off x="3705136"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906" name="Google Shape;1379;p287"/>
          <p:cNvSpPr txBox="1"/>
          <p:nvPr>
            <p:ph type="body" idx="4"/>
          </p:nvPr>
        </p:nvSpPr>
        <p:spPr>
          <a:xfrm>
            <a:off x="5446160"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907" name="Google Shape;1380;p287"/>
          <p:cNvSpPr txBox="1"/>
          <p:nvPr>
            <p:ph type="body" idx="5"/>
          </p:nvPr>
        </p:nvSpPr>
        <p:spPr>
          <a:xfrm>
            <a:off x="718718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grpSp>
        <p:nvGrpSpPr>
          <p:cNvPr id="883" name="Google Shape;1381;p287"/>
          <p:cNvGrpSpPr/>
          <p:nvPr/>
        </p:nvGrpSpPr>
        <p:grpSpPr>
          <a:xfrm>
            <a:off x="881517" y="1424144"/>
            <a:ext cx="7361989" cy="646462"/>
            <a:chOff x="881517" y="2219381"/>
            <a:chExt cx="7361989" cy="646462"/>
          </a:xfrm>
        </p:grpSpPr>
        <p:grpSp>
          <p:nvGrpSpPr>
            <p:cNvPr id="884" name="Google Shape;1382;p287"/>
            <p:cNvGrpSpPr/>
            <p:nvPr/>
          </p:nvGrpSpPr>
          <p:grpSpPr>
            <a:xfrm>
              <a:off x="881517" y="2219381"/>
              <a:ext cx="397892" cy="646462"/>
              <a:chOff x="1400864" y="1624076"/>
              <a:chExt cx="560368" cy="910439"/>
            </a:xfrm>
          </p:grpSpPr>
          <p:grpSp>
            <p:nvGrpSpPr>
              <p:cNvPr id="885" name="Google Shape;1383;p287"/>
              <p:cNvGrpSpPr/>
              <p:nvPr/>
            </p:nvGrpSpPr>
            <p:grpSpPr>
              <a:xfrm>
                <a:off x="1400864" y="1624076"/>
                <a:ext cx="560368" cy="825149"/>
                <a:chOff x="1342876" y="1647676"/>
                <a:chExt cx="560368" cy="825149"/>
              </a:xfrm>
            </p:grpSpPr>
            <p:sp>
              <p:nvSpPr>
                <p:cNvPr id="1049908" name="Google Shape;1384;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909" name="Google Shape;1385;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91" name="Google Shape;1386;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910" name="Google Shape;1387;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886" name="Google Shape;1388;p287"/>
            <p:cNvGrpSpPr/>
            <p:nvPr/>
          </p:nvGrpSpPr>
          <p:grpSpPr>
            <a:xfrm>
              <a:off x="2622541" y="2219381"/>
              <a:ext cx="397892" cy="646462"/>
              <a:chOff x="1400864" y="1624076"/>
              <a:chExt cx="560368" cy="910439"/>
            </a:xfrm>
          </p:grpSpPr>
          <p:grpSp>
            <p:nvGrpSpPr>
              <p:cNvPr id="887" name="Google Shape;1389;p287"/>
              <p:cNvGrpSpPr/>
              <p:nvPr/>
            </p:nvGrpSpPr>
            <p:grpSpPr>
              <a:xfrm>
                <a:off x="1400864" y="1624076"/>
                <a:ext cx="560368" cy="825149"/>
                <a:chOff x="1342876" y="1647676"/>
                <a:chExt cx="560368" cy="825149"/>
              </a:xfrm>
            </p:grpSpPr>
            <p:sp>
              <p:nvSpPr>
                <p:cNvPr id="1049911" name="Google Shape;1390;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912" name="Google Shape;1391;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92" name="Google Shape;1392;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913" name="Google Shape;1393;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888" name="Google Shape;1394;p287"/>
            <p:cNvGrpSpPr/>
            <p:nvPr/>
          </p:nvGrpSpPr>
          <p:grpSpPr>
            <a:xfrm>
              <a:off x="4363565" y="2219381"/>
              <a:ext cx="397892" cy="646462"/>
              <a:chOff x="1400864" y="1624076"/>
              <a:chExt cx="560368" cy="910439"/>
            </a:xfrm>
          </p:grpSpPr>
          <p:grpSp>
            <p:nvGrpSpPr>
              <p:cNvPr id="889" name="Google Shape;1395;p287"/>
              <p:cNvGrpSpPr/>
              <p:nvPr/>
            </p:nvGrpSpPr>
            <p:grpSpPr>
              <a:xfrm>
                <a:off x="1400864" y="1624076"/>
                <a:ext cx="560368" cy="825149"/>
                <a:chOff x="1342876" y="1647676"/>
                <a:chExt cx="560368" cy="825149"/>
              </a:xfrm>
            </p:grpSpPr>
            <p:sp>
              <p:nvSpPr>
                <p:cNvPr id="1049914" name="Google Shape;1396;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915" name="Google Shape;1397;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93" name="Google Shape;1398;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916" name="Google Shape;1399;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890" name="Google Shape;1400;p287"/>
            <p:cNvGrpSpPr/>
            <p:nvPr/>
          </p:nvGrpSpPr>
          <p:grpSpPr>
            <a:xfrm>
              <a:off x="6104589" y="2219381"/>
              <a:ext cx="397892" cy="646462"/>
              <a:chOff x="1400864" y="1624076"/>
              <a:chExt cx="560368" cy="910439"/>
            </a:xfrm>
          </p:grpSpPr>
          <p:grpSp>
            <p:nvGrpSpPr>
              <p:cNvPr id="891" name="Google Shape;1401;p287"/>
              <p:cNvGrpSpPr/>
              <p:nvPr/>
            </p:nvGrpSpPr>
            <p:grpSpPr>
              <a:xfrm>
                <a:off x="1400864" y="1624076"/>
                <a:ext cx="560368" cy="825149"/>
                <a:chOff x="1342876" y="1647676"/>
                <a:chExt cx="560368" cy="825149"/>
              </a:xfrm>
            </p:grpSpPr>
            <p:sp>
              <p:nvSpPr>
                <p:cNvPr id="1049917" name="Google Shape;1402;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918" name="Google Shape;1403;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94" name="Google Shape;1404;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919" name="Google Shape;1405;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892" name="Google Shape;1406;p287"/>
            <p:cNvGrpSpPr/>
            <p:nvPr/>
          </p:nvGrpSpPr>
          <p:grpSpPr>
            <a:xfrm>
              <a:off x="7845614" y="2219381"/>
              <a:ext cx="397892" cy="646462"/>
              <a:chOff x="1400864" y="1624076"/>
              <a:chExt cx="560368" cy="910439"/>
            </a:xfrm>
          </p:grpSpPr>
          <p:grpSp>
            <p:nvGrpSpPr>
              <p:cNvPr id="893" name="Google Shape;1407;p287"/>
              <p:cNvGrpSpPr/>
              <p:nvPr/>
            </p:nvGrpSpPr>
            <p:grpSpPr>
              <a:xfrm>
                <a:off x="1400864" y="1624076"/>
                <a:ext cx="560368" cy="825149"/>
                <a:chOff x="1342876" y="1647676"/>
                <a:chExt cx="560368" cy="825149"/>
              </a:xfrm>
            </p:grpSpPr>
            <p:sp>
              <p:nvSpPr>
                <p:cNvPr id="1049920" name="Google Shape;1408;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921" name="Google Shape;1409;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cxnSp>
            <p:nvCxnSpPr>
              <p:cNvPr id="3145895" name="Google Shape;1410;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922" name="Google Shape;1411;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sp>
        <p:nvSpPr>
          <p:cNvPr id="1049923" name="Google Shape;1412;p287"/>
          <p:cNvSpPr txBox="1"/>
          <p:nvPr>
            <p:ph type="body" idx="6"/>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924" name="Google Shape;1413;p287"/>
          <p:cNvSpPr txBox="1"/>
          <p:nvPr>
            <p:ph type="body" idx="7"/>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925" name="Google Shape;1414;p287"/>
          <p:cNvSpPr txBox="1"/>
          <p:nvPr>
            <p:ph type="body" idx="8"/>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926" name="Google Shape;1415;p287"/>
          <p:cNvSpPr txBox="1"/>
          <p:nvPr>
            <p:ph type="body" idx="9"/>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927" name="Google Shape;1416;p287"/>
          <p:cNvSpPr txBox="1"/>
          <p:nvPr>
            <p:ph type="body" idx="13"/>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042" name="Shape 1417"/>
        <p:cNvGrpSpPr/>
        <p:nvPr/>
      </p:nvGrpSpPr>
      <p:grpSpPr>
        <a:xfrm>
          <a:off x="0" y="0"/>
          <a:ext cx="0" cy="0"/>
          <a:chOff x="0" y="0"/>
          <a:chExt cx="0" cy="0"/>
        </a:xfrm>
      </p:grpSpPr>
      <p:pic>
        <p:nvPicPr>
          <p:cNvPr id="2097402" name="Google Shape;1418;p288"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50462" name="Google Shape;1419;p288"/>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463" name="Google Shape;1420;p28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grpSp>
        <p:nvGrpSpPr>
          <p:cNvPr id="1043" name="Google Shape;1421;p288"/>
          <p:cNvGrpSpPr/>
          <p:nvPr/>
        </p:nvGrpSpPr>
        <p:grpSpPr>
          <a:xfrm>
            <a:off x="2805107" y="1224889"/>
            <a:ext cx="3533786" cy="3185052"/>
            <a:chOff x="2801099" y="1114361"/>
            <a:chExt cx="3533786" cy="3185052"/>
          </a:xfrm>
        </p:grpSpPr>
        <p:grpSp>
          <p:nvGrpSpPr>
            <p:cNvPr id="1044" name="Google Shape;1422;p288"/>
            <p:cNvGrpSpPr/>
            <p:nvPr/>
          </p:nvGrpSpPr>
          <p:grpSpPr>
            <a:xfrm>
              <a:off x="2801099" y="1228944"/>
              <a:ext cx="3533786" cy="2955886"/>
              <a:chOff x="2801099" y="1066147"/>
              <a:chExt cx="3533786" cy="2955886"/>
            </a:xfrm>
          </p:grpSpPr>
          <p:grpSp>
            <p:nvGrpSpPr>
              <p:cNvPr id="1045" name="Google Shape;1423;p288"/>
              <p:cNvGrpSpPr/>
              <p:nvPr/>
            </p:nvGrpSpPr>
            <p:grpSpPr>
              <a:xfrm>
                <a:off x="6252959" y="1066147"/>
                <a:ext cx="81926" cy="2955886"/>
                <a:chOff x="6252959" y="1066147"/>
                <a:chExt cx="81926" cy="2955886"/>
              </a:xfrm>
            </p:grpSpPr>
            <p:sp>
              <p:nvSpPr>
                <p:cNvPr id="1050464" name="Google Shape;1424;p288"/>
                <p:cNvSpPr/>
                <p:nvPr/>
              </p:nvSpPr>
              <p:spPr>
                <a:xfrm>
                  <a:off x="6252959" y="1784637"/>
                  <a:ext cx="81926" cy="81926"/>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465" name="Google Shape;1425;p288"/>
                <p:cNvSpPr/>
                <p:nvPr/>
              </p:nvSpPr>
              <p:spPr>
                <a:xfrm>
                  <a:off x="6252959" y="2503127"/>
                  <a:ext cx="81926" cy="81926"/>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466" name="Google Shape;1426;p288"/>
                <p:cNvSpPr/>
                <p:nvPr/>
              </p:nvSpPr>
              <p:spPr>
                <a:xfrm>
                  <a:off x="6252959" y="3221617"/>
                  <a:ext cx="81926" cy="8192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467" name="Google Shape;1427;p288"/>
                <p:cNvSpPr/>
                <p:nvPr/>
              </p:nvSpPr>
              <p:spPr>
                <a:xfrm>
                  <a:off x="6252959" y="3940107"/>
                  <a:ext cx="81926" cy="81926"/>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468" name="Google Shape;1428;p288"/>
                <p:cNvSpPr/>
                <p:nvPr/>
              </p:nvSpPr>
              <p:spPr>
                <a:xfrm>
                  <a:off x="6252959" y="1066147"/>
                  <a:ext cx="81926" cy="81926"/>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1046" name="Google Shape;1429;p288"/>
              <p:cNvGrpSpPr/>
              <p:nvPr/>
            </p:nvGrpSpPr>
            <p:grpSpPr>
              <a:xfrm>
                <a:off x="2801099" y="1066147"/>
                <a:ext cx="81926" cy="2955886"/>
                <a:chOff x="2801099" y="1066147"/>
                <a:chExt cx="81926" cy="2955886"/>
              </a:xfrm>
            </p:grpSpPr>
            <p:sp>
              <p:nvSpPr>
                <p:cNvPr id="1050469" name="Google Shape;1430;p288"/>
                <p:cNvSpPr/>
                <p:nvPr/>
              </p:nvSpPr>
              <p:spPr>
                <a:xfrm>
                  <a:off x="2801099" y="1784637"/>
                  <a:ext cx="81926" cy="8192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470" name="Google Shape;1431;p288"/>
                <p:cNvSpPr/>
                <p:nvPr/>
              </p:nvSpPr>
              <p:spPr>
                <a:xfrm>
                  <a:off x="2801099" y="2503127"/>
                  <a:ext cx="81926" cy="81926"/>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471" name="Google Shape;1432;p288"/>
                <p:cNvSpPr/>
                <p:nvPr/>
              </p:nvSpPr>
              <p:spPr>
                <a:xfrm>
                  <a:off x="2801099" y="3221617"/>
                  <a:ext cx="81926" cy="81926"/>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472" name="Google Shape;1433;p288"/>
                <p:cNvSpPr/>
                <p:nvPr/>
              </p:nvSpPr>
              <p:spPr>
                <a:xfrm>
                  <a:off x="2801099" y="3940107"/>
                  <a:ext cx="81926" cy="81926"/>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473" name="Google Shape;1434;p288"/>
                <p:cNvSpPr/>
                <p:nvPr/>
              </p:nvSpPr>
              <p:spPr>
                <a:xfrm>
                  <a:off x="2801099" y="1066147"/>
                  <a:ext cx="81926" cy="81926"/>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grpSp>
          <p:nvGrpSpPr>
            <p:cNvPr id="1047" name="Google Shape;1435;p288"/>
            <p:cNvGrpSpPr/>
            <p:nvPr/>
          </p:nvGrpSpPr>
          <p:grpSpPr>
            <a:xfrm>
              <a:off x="2975830" y="1114361"/>
              <a:ext cx="3184323" cy="3185052"/>
              <a:chOff x="2908735" y="1068601"/>
              <a:chExt cx="3326530" cy="3327292"/>
            </a:xfrm>
          </p:grpSpPr>
          <p:sp>
            <p:nvSpPr>
              <p:cNvPr id="1050474" name="Google Shape;1436;p288"/>
              <p:cNvSpPr/>
              <p:nvPr/>
            </p:nvSpPr>
            <p:spPr>
              <a:xfrm>
                <a:off x="2908735" y="1068601"/>
                <a:ext cx="3326530" cy="3327292"/>
              </a:xfrm>
              <a:custGeom>
                <a:avLst/>
                <a:ah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50475" name="Google Shape;1437;p288"/>
              <p:cNvSpPr/>
              <p:nvPr/>
            </p:nvSpPr>
            <p:spPr>
              <a:xfrm>
                <a:off x="3510752" y="1490314"/>
                <a:ext cx="1060348" cy="1239954"/>
              </a:xfrm>
              <a:custGeom>
                <a:avLst/>
                <a:ah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50476" name="Google Shape;1438;p288"/>
              <p:cNvSpPr/>
              <p:nvPr/>
            </p:nvSpPr>
            <p:spPr>
              <a:xfrm>
                <a:off x="3264202" y="1969019"/>
                <a:ext cx="1306180" cy="769168"/>
              </a:xfrm>
              <a:custGeom>
                <a:avLst/>
                <a:ah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50477" name="Google Shape;1439;p288"/>
              <p:cNvSpPr/>
              <p:nvPr/>
            </p:nvSpPr>
            <p:spPr>
              <a:xfrm>
                <a:off x="3519391" y="2733867"/>
                <a:ext cx="1051711" cy="1244273"/>
              </a:xfrm>
              <a:custGeom>
                <a:avLst/>
                <a:ah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50478" name="Google Shape;1440;p288"/>
              <p:cNvSpPr/>
              <p:nvPr/>
            </p:nvSpPr>
            <p:spPr>
              <a:xfrm>
                <a:off x="4162942" y="1398533"/>
                <a:ext cx="806959" cy="1331734"/>
              </a:xfrm>
              <a:custGeom>
                <a:avLst/>
                <a:ah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50479" name="Google Shape;1441;p288"/>
              <p:cNvSpPr/>
              <p:nvPr/>
            </p:nvSpPr>
            <p:spPr>
              <a:xfrm>
                <a:off x="3264202" y="2732066"/>
                <a:ext cx="1306180" cy="773126"/>
              </a:xfrm>
              <a:custGeom>
                <a:avLst/>
                <a:ah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50480" name="Google Shape;1442;p288"/>
              <p:cNvSpPr/>
              <p:nvPr/>
            </p:nvSpPr>
            <p:spPr>
              <a:xfrm>
                <a:off x="4574699" y="1958941"/>
                <a:ext cx="1306180" cy="772406"/>
              </a:xfrm>
              <a:custGeom>
                <a:avLst/>
                <a:ah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50481" name="Google Shape;1443;p288"/>
              <p:cNvSpPr/>
              <p:nvPr/>
            </p:nvSpPr>
            <p:spPr>
              <a:xfrm>
                <a:off x="4574699" y="2727029"/>
                <a:ext cx="1306900" cy="768806"/>
              </a:xfrm>
              <a:custGeom>
                <a:avLst/>
                <a:ah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50482" name="Google Shape;1444;p288"/>
              <p:cNvSpPr/>
              <p:nvPr/>
            </p:nvSpPr>
            <p:spPr>
              <a:xfrm>
                <a:off x="4572900" y="1485996"/>
                <a:ext cx="1052790" cy="1244273"/>
              </a:xfrm>
              <a:custGeom>
                <a:avLst/>
                <a:ah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50483" name="Google Shape;1445;p288"/>
              <p:cNvSpPr/>
              <p:nvPr/>
            </p:nvSpPr>
            <p:spPr>
              <a:xfrm>
                <a:off x="4574699" y="2733147"/>
                <a:ext cx="1059268" cy="1240673"/>
              </a:xfrm>
              <a:custGeom>
                <a:avLst/>
                <a:ah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50484" name="Google Shape;1446;p288"/>
              <p:cNvSpPr/>
              <p:nvPr/>
            </p:nvSpPr>
            <p:spPr>
              <a:xfrm>
                <a:off x="4174099" y="2733867"/>
                <a:ext cx="807679" cy="1332815"/>
              </a:xfrm>
              <a:custGeom>
                <a:avLst/>
                <a:ah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50485" name="Google Shape;1447;p288"/>
              <p:cNvSpPr/>
              <p:nvPr/>
            </p:nvSpPr>
            <p:spPr>
              <a:xfrm>
                <a:off x="4369541" y="1554021"/>
                <a:ext cx="405639" cy="40564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50486" name="Google Shape;1448;p288"/>
              <p:cNvSpPr/>
              <p:nvPr/>
            </p:nvSpPr>
            <p:spPr>
              <a:xfrm>
                <a:off x="3770260" y="1712390"/>
                <a:ext cx="459988" cy="459268"/>
              </a:xfrm>
              <a:custGeom>
                <a:avLst/>
                <a:ah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50487" name="Google Shape;1449;p288"/>
              <p:cNvSpPr/>
              <p:nvPr/>
            </p:nvSpPr>
            <p:spPr>
              <a:xfrm>
                <a:off x="3418969" y="2200452"/>
                <a:ext cx="454949" cy="455309"/>
              </a:xfrm>
              <a:custGeom>
                <a:avLst/>
                <a:ah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50488" name="Google Shape;1450;p288"/>
              <p:cNvSpPr/>
              <p:nvPr/>
            </p:nvSpPr>
            <p:spPr>
              <a:xfrm>
                <a:off x="3417170" y="2801893"/>
                <a:ext cx="454949" cy="454949"/>
              </a:xfrm>
              <a:custGeom>
                <a:avLst/>
                <a:ah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50489" name="Google Shape;1451;p288"/>
              <p:cNvSpPr/>
              <p:nvPr/>
            </p:nvSpPr>
            <p:spPr>
              <a:xfrm>
                <a:off x="3767740" y="3286717"/>
                <a:ext cx="459988" cy="460348"/>
              </a:xfrm>
              <a:custGeom>
                <a:avLst/>
                <a:ah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50490" name="Google Shape;1452;p288"/>
              <p:cNvSpPr/>
              <p:nvPr/>
            </p:nvSpPr>
            <p:spPr>
              <a:xfrm>
                <a:off x="4366301" y="3500155"/>
                <a:ext cx="405639" cy="40564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50491" name="Google Shape;1453;p288"/>
              <p:cNvSpPr/>
              <p:nvPr/>
            </p:nvSpPr>
            <p:spPr>
              <a:xfrm>
                <a:off x="4911233" y="3288516"/>
                <a:ext cx="459988" cy="459988"/>
              </a:xfrm>
              <a:custGeom>
                <a:avLst/>
                <a:ah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50492" name="Google Shape;1454;p288"/>
              <p:cNvSpPr/>
              <p:nvPr/>
            </p:nvSpPr>
            <p:spPr>
              <a:xfrm>
                <a:off x="5268641" y="2805132"/>
                <a:ext cx="454949" cy="454229"/>
              </a:xfrm>
              <a:custGeom>
                <a:avLst/>
                <a:ah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50493" name="Google Shape;1455;p288"/>
              <p:cNvSpPr/>
              <p:nvPr/>
            </p:nvSpPr>
            <p:spPr>
              <a:xfrm>
                <a:off x="5269360" y="2202972"/>
                <a:ext cx="454949" cy="455309"/>
              </a:xfrm>
              <a:custGeom>
                <a:avLst/>
                <a:ah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50494" name="Google Shape;1456;p288"/>
              <p:cNvSpPr/>
              <p:nvPr/>
            </p:nvSpPr>
            <p:spPr>
              <a:xfrm>
                <a:off x="4913752" y="1713829"/>
                <a:ext cx="460348" cy="459628"/>
              </a:xfrm>
              <a:custGeom>
                <a:avLst/>
                <a:ah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50495" name="Google Shape;1457;p288"/>
              <p:cNvSpPr/>
              <p:nvPr/>
            </p:nvSpPr>
            <p:spPr>
              <a:xfrm>
                <a:off x="3910179" y="2033807"/>
                <a:ext cx="1323643" cy="1396880"/>
              </a:xfrm>
              <a:custGeom>
                <a:avLst/>
                <a:ah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algn="ctr" blurRad="812800" rotWithShape="0" sx="116000" sy="116000">
                  <a:srgbClr val="000000">
                    <a:alpha val="14117"/>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50496" name="Google Shape;1458;p288"/>
              <p:cNvSpPr/>
              <p:nvPr/>
            </p:nvSpPr>
            <p:spPr>
              <a:xfrm>
                <a:off x="4432491" y="2254751"/>
                <a:ext cx="270442" cy="53653"/>
              </a:xfrm>
              <a:custGeom>
                <a:avLst/>
                <a:ah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50497" name="Google Shape;1459;p288"/>
              <p:cNvSpPr/>
              <p:nvPr/>
            </p:nvSpPr>
            <p:spPr>
              <a:xfrm>
                <a:off x="4717797" y="2279886"/>
                <a:ext cx="228872" cy="178723"/>
              </a:xfrm>
              <a:custGeom>
                <a:avLst/>
                <a:ah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50498" name="Google Shape;1460;p288"/>
              <p:cNvSpPr/>
              <p:nvPr/>
            </p:nvSpPr>
            <p:spPr>
              <a:xfrm>
                <a:off x="4191056" y="2282423"/>
                <a:ext cx="228631" cy="181260"/>
              </a:xfrm>
              <a:custGeom>
                <a:avLst/>
                <a:ah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50499" name="Google Shape;1461;p288"/>
              <p:cNvSpPr/>
              <p:nvPr/>
            </p:nvSpPr>
            <p:spPr>
              <a:xfrm>
                <a:off x="4935550" y="2459939"/>
                <a:ext cx="113712" cy="256665"/>
              </a:xfrm>
              <a:custGeom>
                <a:avLst/>
                <a:ah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50500" name="Google Shape;1462;p288"/>
              <p:cNvSpPr/>
              <p:nvPr/>
            </p:nvSpPr>
            <p:spPr>
              <a:xfrm>
                <a:off x="4094739" y="2461992"/>
                <a:ext cx="109965" cy="261860"/>
              </a:xfrm>
              <a:custGeom>
                <a:avLst/>
                <a:ah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50501" name="Google Shape;1463;p288"/>
              <p:cNvSpPr/>
              <p:nvPr/>
            </p:nvSpPr>
            <p:spPr>
              <a:xfrm>
                <a:off x="4938447" y="2741738"/>
                <a:ext cx="110811" cy="258478"/>
              </a:xfrm>
              <a:custGeom>
                <a:avLst/>
                <a:ah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50502" name="Google Shape;1464;p288"/>
              <p:cNvSpPr/>
              <p:nvPr/>
            </p:nvSpPr>
            <p:spPr>
              <a:xfrm>
                <a:off x="4094742" y="2747174"/>
                <a:ext cx="113108" cy="259322"/>
              </a:xfrm>
              <a:custGeom>
                <a:avLst/>
                <a:ah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50503" name="Google Shape;1465;p288"/>
              <p:cNvSpPr/>
              <p:nvPr/>
            </p:nvSpPr>
            <p:spPr>
              <a:xfrm>
                <a:off x="4720940" y="3001909"/>
                <a:ext cx="227785" cy="179328"/>
              </a:xfrm>
              <a:custGeom>
                <a:avLst/>
                <a:ah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50504" name="Google Shape;1466;p288"/>
              <p:cNvSpPr/>
              <p:nvPr/>
            </p:nvSpPr>
            <p:spPr>
              <a:xfrm>
                <a:off x="4193596" y="3003842"/>
                <a:ext cx="231288" cy="179328"/>
              </a:xfrm>
              <a:custGeom>
                <a:avLst/>
                <a:ah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sp>
            <p:nvSpPr>
              <p:cNvPr id="1050505" name="Google Shape;1467;p288"/>
              <p:cNvSpPr/>
              <p:nvPr/>
            </p:nvSpPr>
            <p:spPr>
              <a:xfrm>
                <a:off x="4437686" y="3157542"/>
                <a:ext cx="269837" cy="52203"/>
              </a:xfrm>
              <a:custGeom>
                <a:avLst/>
                <a:ah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Clr>
                    <a:srgbClr val="000000"/>
                  </a:buClr>
                  <a:buSzPts val="1350"/>
                  <a:buFont typeface="Arial"/>
                  <a:buNone/>
                </a:pPr>
                <a:r>
                  <a:t/>
                </a:r>
                <a:endParaRPr b="0" cap="none" sz="1350" i="0" strike="noStrike" u="none">
                  <a:solidFill>
                    <a:srgbClr val="000000"/>
                  </a:solidFill>
                  <a:latin typeface="Public Sans"/>
                  <a:ea typeface="Public Sans"/>
                  <a:cs typeface="Public Sans"/>
                  <a:sym typeface="Public Sans"/>
                </a:endParaRPr>
              </a:p>
            </p:txBody>
          </p:sp>
        </p:grpSp>
      </p:grpSp>
      <p:sp>
        <p:nvSpPr>
          <p:cNvPr id="1050506" name="Google Shape;1468;p288"/>
          <p:cNvSpPr txBox="1"/>
          <p:nvPr>
            <p:ph type="body" idx="1"/>
          </p:nvPr>
        </p:nvSpPr>
        <p:spPr>
          <a:xfrm>
            <a:off x="562709" y="121959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507" name="Google Shape;1469;p288"/>
          <p:cNvSpPr txBox="1"/>
          <p:nvPr>
            <p:ph type="body" idx="2"/>
          </p:nvPr>
        </p:nvSpPr>
        <p:spPr>
          <a:xfrm>
            <a:off x="562709" y="193808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508" name="Google Shape;1470;p288"/>
          <p:cNvSpPr txBox="1"/>
          <p:nvPr>
            <p:ph type="body" idx="3"/>
          </p:nvPr>
        </p:nvSpPr>
        <p:spPr>
          <a:xfrm>
            <a:off x="562709" y="337506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509" name="Google Shape;1471;p288"/>
          <p:cNvSpPr txBox="1"/>
          <p:nvPr>
            <p:ph type="body" idx="4"/>
          </p:nvPr>
        </p:nvSpPr>
        <p:spPr>
          <a:xfrm>
            <a:off x="562709" y="409355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510" name="Google Shape;1472;p288"/>
          <p:cNvSpPr txBox="1"/>
          <p:nvPr>
            <p:ph type="body" idx="5"/>
          </p:nvPr>
        </p:nvSpPr>
        <p:spPr>
          <a:xfrm>
            <a:off x="562709" y="265657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511" name="Google Shape;1473;p288"/>
          <p:cNvSpPr txBox="1"/>
          <p:nvPr>
            <p:ph type="body" idx="6"/>
          </p:nvPr>
        </p:nvSpPr>
        <p:spPr>
          <a:xfrm>
            <a:off x="6420898" y="121959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512" name="Google Shape;1474;p288"/>
          <p:cNvSpPr txBox="1"/>
          <p:nvPr>
            <p:ph type="body" idx="7"/>
          </p:nvPr>
        </p:nvSpPr>
        <p:spPr>
          <a:xfrm>
            <a:off x="6420898" y="193808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513" name="Google Shape;1475;p288"/>
          <p:cNvSpPr txBox="1"/>
          <p:nvPr>
            <p:ph type="body" idx="8"/>
          </p:nvPr>
        </p:nvSpPr>
        <p:spPr>
          <a:xfrm>
            <a:off x="6420898" y="337506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514" name="Google Shape;1476;p288"/>
          <p:cNvSpPr txBox="1"/>
          <p:nvPr>
            <p:ph type="body" idx="9"/>
          </p:nvPr>
        </p:nvSpPr>
        <p:spPr>
          <a:xfrm>
            <a:off x="6420898" y="409355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515" name="Google Shape;1477;p288"/>
          <p:cNvSpPr txBox="1"/>
          <p:nvPr>
            <p:ph type="body" idx="13"/>
          </p:nvPr>
        </p:nvSpPr>
        <p:spPr>
          <a:xfrm>
            <a:off x="6420898" y="265657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904" name="Shape 1478"/>
        <p:cNvGrpSpPr/>
        <p:nvPr/>
      </p:nvGrpSpPr>
      <p:grpSpPr>
        <a:xfrm>
          <a:off x="0" y="0"/>
          <a:ext cx="0" cy="0"/>
          <a:chOff x="0" y="0"/>
          <a:chExt cx="0" cy="0"/>
        </a:xfrm>
      </p:grpSpPr>
      <p:pic>
        <p:nvPicPr>
          <p:cNvPr id="2097338" name="Google Shape;1479;p289"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49961" name="Google Shape;1480;p289"/>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962" name="Google Shape;1481;p28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078" name="Shape 1482"/>
        <p:cNvGrpSpPr/>
        <p:nvPr/>
      </p:nvGrpSpPr>
      <p:grpSpPr>
        <a:xfrm>
          <a:off x="0" y="0"/>
          <a:ext cx="0" cy="0"/>
          <a:chOff x="0" y="0"/>
          <a:chExt cx="0" cy="0"/>
        </a:xfrm>
      </p:grpSpPr>
      <p:sp>
        <p:nvSpPr>
          <p:cNvPr id="1050625" name="Google Shape;1483;p290" descr="Background pattern  Description automatically generated"/>
          <p:cNvSpPr/>
          <p:nvPr/>
        </p:nvSpPr>
        <p:spPr>
          <a:xfrm>
            <a:off x="0" y="0"/>
            <a:ext cx="9144001"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pic>
        <p:nvPicPr>
          <p:cNvPr id="2097423" name="Google Shape;1484;p290"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grpSp>
        <p:nvGrpSpPr>
          <p:cNvPr id="1079" name="Google Shape;1485;p290"/>
          <p:cNvGrpSpPr/>
          <p:nvPr/>
        </p:nvGrpSpPr>
        <p:grpSpPr>
          <a:xfrm>
            <a:off x="2263140" y="1653932"/>
            <a:ext cx="4747260" cy="916900"/>
            <a:chOff x="2263140" y="1779657"/>
            <a:chExt cx="4747260" cy="916900"/>
          </a:xfrm>
        </p:grpSpPr>
        <p:cxnSp>
          <p:nvCxnSpPr>
            <p:cNvPr id="3145972" name="Google Shape;1486;p290"/>
            <p:cNvCxnSpPr>
              <a:cxnSpLocks/>
            </p:cNvCxnSpPr>
            <p:nvPr/>
          </p:nvCxnSpPr>
          <p:spPr>
            <a:xfrm>
              <a:off x="2263140" y="2042160"/>
              <a:ext cx="4747260" cy="0"/>
            </a:xfrm>
            <a:prstGeom prst="straightConnector1"/>
            <a:noFill/>
            <a:ln w="19050" cap="flat" cmpd="sng">
              <a:solidFill>
                <a:schemeClr val="lt2"/>
              </a:solidFill>
              <a:prstDash val="solid"/>
              <a:round/>
              <a:headEnd type="none" w="sm" len="sm"/>
              <a:tailEnd type="none" w="sm" len="sm"/>
            </a:ln>
          </p:spPr>
        </p:cxnSp>
        <p:sp>
          <p:nvSpPr>
            <p:cNvPr id="1050626" name="Google Shape;1487;p290"/>
            <p:cNvSpPr txBox="1"/>
            <p:nvPr/>
          </p:nvSpPr>
          <p:spPr>
            <a:xfrm>
              <a:off x="4385310" y="1779657"/>
              <a:ext cx="502920" cy="916900"/>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4800"/>
                <a:buFont typeface="Arial"/>
                <a:buNone/>
              </a:pPr>
              <a:r>
                <a:rPr b="1" cap="none" sz="4800" i="1" lang="en-US" strike="noStrike" u="none">
                  <a:solidFill>
                    <a:schemeClr val="lt2"/>
                  </a:solidFill>
                  <a:latin typeface="Public Sans"/>
                  <a:ea typeface="Public Sans"/>
                  <a:cs typeface="Public Sans"/>
                  <a:sym typeface="Public Sans"/>
                </a:rPr>
                <a:t>“</a:t>
              </a:r>
              <a:endParaRPr b="0" cap="none" sz="4800" i="0" strike="noStrike" u="none">
                <a:solidFill>
                  <a:schemeClr val="lt2"/>
                </a:solidFill>
                <a:latin typeface="Public Sans"/>
                <a:ea typeface="Public Sans"/>
                <a:cs typeface="Public Sans"/>
                <a:sym typeface="Public Sans"/>
              </a:endParaRPr>
            </a:p>
          </p:txBody>
        </p:sp>
      </p:grpSp>
      <p:sp>
        <p:nvSpPr>
          <p:cNvPr id="1050627" name="Google Shape;1488;p290"/>
          <p:cNvSpPr txBox="1"/>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400" i="1"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930" name="Shape 1489"/>
        <p:cNvGrpSpPr/>
        <p:nvPr/>
      </p:nvGrpSpPr>
      <p:grpSpPr>
        <a:xfrm>
          <a:off x="0" y="0"/>
          <a:ext cx="0" cy="0"/>
          <a:chOff x="0" y="0"/>
          <a:chExt cx="0" cy="0"/>
        </a:xfrm>
      </p:grpSpPr>
      <p:sp>
        <p:nvSpPr>
          <p:cNvPr id="1050079" name="Google Shape;1490;p291" descr="Background pattern  Description automatically generated"/>
          <p:cNvSpPr/>
          <p:nvPr/>
        </p:nvSpPr>
        <p:spPr>
          <a:xfrm>
            <a:off x="0" y="0"/>
            <a:ext cx="9144001"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pic>
        <p:nvPicPr>
          <p:cNvPr id="2097357" name="Google Shape;1491;p291"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grpSp>
        <p:nvGrpSpPr>
          <p:cNvPr id="931" name="Google Shape;1492;p291"/>
          <p:cNvGrpSpPr/>
          <p:nvPr/>
        </p:nvGrpSpPr>
        <p:grpSpPr>
          <a:xfrm>
            <a:off x="2263140" y="1653932"/>
            <a:ext cx="4747260" cy="916900"/>
            <a:chOff x="2263140" y="1779657"/>
            <a:chExt cx="4747260" cy="916900"/>
          </a:xfrm>
        </p:grpSpPr>
        <p:cxnSp>
          <p:nvCxnSpPr>
            <p:cNvPr id="3145909" name="Google Shape;1493;p291"/>
            <p:cNvCxnSpPr>
              <a:cxnSpLocks/>
            </p:cNvCxnSpPr>
            <p:nvPr/>
          </p:nvCxnSpPr>
          <p:spPr>
            <a:xfrm>
              <a:off x="2263140" y="2042160"/>
              <a:ext cx="4747260" cy="0"/>
            </a:xfrm>
            <a:prstGeom prst="straightConnector1"/>
            <a:noFill/>
            <a:ln w="19050" cap="flat" cmpd="sng">
              <a:solidFill>
                <a:srgbClr val="50AFE6"/>
              </a:solidFill>
              <a:prstDash val="solid"/>
              <a:round/>
              <a:headEnd type="none" w="sm" len="sm"/>
              <a:tailEnd type="none" w="sm" len="sm"/>
            </a:ln>
          </p:spPr>
        </p:cxnSp>
        <p:sp>
          <p:nvSpPr>
            <p:cNvPr id="1050080" name="Google Shape;1494;p291"/>
            <p:cNvSpPr txBox="1"/>
            <p:nvPr/>
          </p:nvSpPr>
          <p:spPr>
            <a:xfrm>
              <a:off x="4385310" y="1779657"/>
              <a:ext cx="502920" cy="916900"/>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4800"/>
                <a:buFont typeface="Arial"/>
                <a:buNone/>
              </a:pPr>
              <a:r>
                <a:rPr b="1" cap="none" sz="4800" i="1" lang="en-US" strike="noStrike" u="none">
                  <a:solidFill>
                    <a:srgbClr val="50AFE6"/>
                  </a:solidFill>
                  <a:latin typeface="Public Sans"/>
                  <a:ea typeface="Public Sans"/>
                  <a:cs typeface="Public Sans"/>
                  <a:sym typeface="Public Sans"/>
                </a:rPr>
                <a:t>“</a:t>
              </a:r>
              <a:endParaRPr b="0" cap="none" sz="4800" i="0" strike="noStrike" u="none">
                <a:solidFill>
                  <a:srgbClr val="50AFE6"/>
                </a:solidFill>
                <a:latin typeface="Public Sans"/>
                <a:ea typeface="Public Sans"/>
                <a:cs typeface="Public Sans"/>
                <a:sym typeface="Public Sans"/>
              </a:endParaRPr>
            </a:p>
          </p:txBody>
        </p:sp>
      </p:grpSp>
      <p:sp>
        <p:nvSpPr>
          <p:cNvPr id="1050081" name="Google Shape;1495;p291"/>
          <p:cNvSpPr txBox="1"/>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51" name="Shape 55"/>
        <p:cNvGrpSpPr/>
        <p:nvPr/>
      </p:nvGrpSpPr>
      <p:grpSpPr>
        <a:xfrm>
          <a:off x="0" y="0"/>
          <a:ext cx="0" cy="0"/>
          <a:chOff x="0" y="0"/>
          <a:chExt cx="0" cy="0"/>
        </a:xfrm>
      </p:grpSpPr>
      <p:pic>
        <p:nvPicPr>
          <p:cNvPr id="2097160" name="Google Shape;56;p220"/>
          <p:cNvPicPr preferRelativeResize="0">
            <a:picLocks/>
          </p:cNvPicPr>
          <p:nvPr/>
        </p:nvPicPr>
        <p:blipFill rotWithShape="1">
          <a:blip xmlns:r="http://schemas.openxmlformats.org/officeDocument/2006/relationships" r:embed="rId1">
            <a:alphaModFix/>
          </a:blip>
          <a:srcRect l="16974" t="14937" r="19507" b="5408"/>
          <a:stretch>
            <a:fillRect/>
          </a:stretch>
        </p:blipFill>
        <p:spPr>
          <a:xfrm>
            <a:off x="6412523" y="0"/>
            <a:ext cx="2731477" cy="5143500"/>
          </a:xfrm>
          <a:prstGeom prst="rect"/>
          <a:noFill/>
          <a:ln>
            <a:noFill/>
          </a:ln>
        </p:spPr>
      </p:pic>
      <p:pic>
        <p:nvPicPr>
          <p:cNvPr id="2097161" name="Google Shape;57;p220"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6"/>
            <a:ext cx="9143990" cy="5143494"/>
          </a:xfrm>
          <a:prstGeom prst="rect"/>
          <a:noFill/>
          <a:ln>
            <a:noFill/>
          </a:ln>
        </p:spPr>
      </p:pic>
      <p:sp>
        <p:nvSpPr>
          <p:cNvPr id="1048619" name="Google Shape;58;p220"/>
          <p:cNvSpPr txBox="1"/>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20" name="Google Shape;59;p220"/>
          <p:cNvSpPr txBox="1"/>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21" name="Google Shape;60;p220"/>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22" name="Google Shape;61;p22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111" name="Shape 1496"/>
        <p:cNvGrpSpPr/>
        <p:nvPr/>
      </p:nvGrpSpPr>
      <p:grpSpPr>
        <a:xfrm>
          <a:off x="0" y="0"/>
          <a:ext cx="0" cy="0"/>
          <a:chOff x="0" y="0"/>
          <a:chExt cx="0" cy="0"/>
        </a:xfrm>
      </p:grpSpPr>
      <p:sp>
        <p:nvSpPr>
          <p:cNvPr id="1050747" name="Google Shape;1497;p292" descr="Background pattern  Description automatically generated"/>
          <p:cNvSpPr/>
          <p:nvPr/>
        </p:nvSpPr>
        <p:spPr>
          <a:xfrm>
            <a:off x="0" y="0"/>
            <a:ext cx="9144001"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pic>
        <p:nvPicPr>
          <p:cNvPr id="2097445" name="Google Shape;1498;p292"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grpSp>
        <p:nvGrpSpPr>
          <p:cNvPr id="1112" name="Google Shape;1499;p292"/>
          <p:cNvGrpSpPr/>
          <p:nvPr/>
        </p:nvGrpSpPr>
        <p:grpSpPr>
          <a:xfrm>
            <a:off x="2263140" y="1653932"/>
            <a:ext cx="4747260" cy="916900"/>
            <a:chOff x="2263140" y="1779657"/>
            <a:chExt cx="4747260" cy="916900"/>
          </a:xfrm>
        </p:grpSpPr>
        <p:cxnSp>
          <p:nvCxnSpPr>
            <p:cNvPr id="3145983" name="Google Shape;1500;p292"/>
            <p:cNvCxnSpPr>
              <a:cxnSpLocks/>
            </p:cNvCxnSpPr>
            <p:nvPr/>
          </p:nvCxnSpPr>
          <p:spPr>
            <a:xfrm>
              <a:off x="2263140" y="2042160"/>
              <a:ext cx="4747260" cy="0"/>
            </a:xfrm>
            <a:prstGeom prst="straightConnector1"/>
            <a:noFill/>
            <a:ln w="19050" cap="flat" cmpd="sng">
              <a:solidFill>
                <a:schemeClr val="accent2"/>
              </a:solidFill>
              <a:prstDash val="solid"/>
              <a:round/>
              <a:headEnd type="none" w="sm" len="sm"/>
              <a:tailEnd type="none" w="sm" len="sm"/>
            </a:ln>
          </p:spPr>
        </p:cxnSp>
        <p:sp>
          <p:nvSpPr>
            <p:cNvPr id="1050748" name="Google Shape;1501;p292"/>
            <p:cNvSpPr txBox="1"/>
            <p:nvPr/>
          </p:nvSpPr>
          <p:spPr>
            <a:xfrm>
              <a:off x="4385310" y="1779657"/>
              <a:ext cx="502920" cy="916900"/>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4800"/>
                <a:buFont typeface="Arial"/>
                <a:buNone/>
              </a:pPr>
              <a:r>
                <a:rPr b="1" cap="none" sz="4800" i="1" lang="en-US" strike="noStrike" u="none">
                  <a:solidFill>
                    <a:schemeClr val="accent2"/>
                  </a:solidFill>
                  <a:latin typeface="Public Sans"/>
                  <a:ea typeface="Public Sans"/>
                  <a:cs typeface="Public Sans"/>
                  <a:sym typeface="Public Sans"/>
                </a:rPr>
                <a:t>“</a:t>
              </a:r>
              <a:endParaRPr b="0" cap="none" sz="4800" i="0" strike="noStrike" u="none">
                <a:solidFill>
                  <a:schemeClr val="accent2"/>
                </a:solidFill>
                <a:latin typeface="Public Sans"/>
                <a:ea typeface="Public Sans"/>
                <a:cs typeface="Public Sans"/>
                <a:sym typeface="Public Sans"/>
              </a:endParaRPr>
            </a:p>
          </p:txBody>
        </p:sp>
      </p:grpSp>
      <p:sp>
        <p:nvSpPr>
          <p:cNvPr id="1050749" name="Google Shape;1502;p292"/>
          <p:cNvSpPr txBox="1"/>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400" i="1" strike="noStrike" u="none">
                <a:solidFill>
                  <a:schemeClr val="accent3"/>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983" name="Shape 1503"/>
        <p:cNvGrpSpPr/>
        <p:nvPr/>
      </p:nvGrpSpPr>
      <p:grpSpPr>
        <a:xfrm>
          <a:off x="0" y="0"/>
          <a:ext cx="0" cy="0"/>
          <a:chOff x="0" y="0"/>
          <a:chExt cx="0" cy="0"/>
        </a:xfrm>
      </p:grpSpPr>
      <p:sp>
        <p:nvSpPr>
          <p:cNvPr id="1050287" name="Google Shape;1504;p293" descr="Background pattern  Description automatically generated"/>
          <p:cNvSpPr/>
          <p:nvPr/>
        </p:nvSpPr>
        <p:spPr>
          <a:xfrm>
            <a:off x="0" y="0"/>
            <a:ext cx="9144001"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pic>
        <p:nvPicPr>
          <p:cNvPr id="2097385" name="Google Shape;1505;p293"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grpSp>
        <p:nvGrpSpPr>
          <p:cNvPr id="984" name="Google Shape;1506;p293"/>
          <p:cNvGrpSpPr/>
          <p:nvPr/>
        </p:nvGrpSpPr>
        <p:grpSpPr>
          <a:xfrm>
            <a:off x="1403060" y="1183590"/>
            <a:ext cx="6337881" cy="1755100"/>
            <a:chOff x="1492092" y="1002130"/>
            <a:chExt cx="6337881" cy="1755100"/>
          </a:xfrm>
        </p:grpSpPr>
        <p:cxnSp>
          <p:nvCxnSpPr>
            <p:cNvPr id="3145934" name="Google Shape;1507;p293"/>
            <p:cNvCxnSpPr>
              <a:cxnSpLocks/>
            </p:cNvCxnSpPr>
            <p:nvPr/>
          </p:nvCxnSpPr>
          <p:spPr>
            <a:xfrm>
              <a:off x="1492092" y="1449493"/>
              <a:ext cx="6337881" cy="0"/>
            </a:xfrm>
            <a:prstGeom prst="straightConnector1"/>
            <a:noFill/>
            <a:ln w="12700" cap="flat" cmpd="sng">
              <a:solidFill>
                <a:srgbClr val="D8D8D8"/>
              </a:solidFill>
              <a:prstDash val="solid"/>
              <a:round/>
              <a:headEnd type="none" w="sm" len="sm"/>
              <a:tailEnd type="none" w="sm" len="sm"/>
            </a:ln>
          </p:spPr>
        </p:cxnSp>
        <p:sp>
          <p:nvSpPr>
            <p:cNvPr id="1050288" name="Google Shape;1508;p293"/>
            <p:cNvSpPr txBox="1"/>
            <p:nvPr/>
          </p:nvSpPr>
          <p:spPr>
            <a:xfrm>
              <a:off x="4302597" y="1002130"/>
              <a:ext cx="716871" cy="1755100"/>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2200"/>
                <a:buFont typeface="Arial"/>
                <a:buNone/>
              </a:pPr>
              <a:r>
                <a:rPr b="0" cap="none" sz="9600" i="0" lang="en-US" strike="noStrike" u="none">
                  <a:solidFill>
                    <a:schemeClr val="accent4"/>
                  </a:solidFill>
                  <a:latin typeface="Public Sans"/>
                  <a:ea typeface="Public Sans"/>
                  <a:cs typeface="Public Sans"/>
                  <a:sym typeface="Public Sans"/>
                </a:rPr>
                <a:t>“</a:t>
              </a:r>
              <a:endParaRPr b="0" cap="none" sz="9600" i="0" strike="noStrike" u="none">
                <a:solidFill>
                  <a:schemeClr val="accent4"/>
                </a:solidFill>
                <a:latin typeface="Public Sans"/>
                <a:ea typeface="Public Sans"/>
                <a:cs typeface="Public Sans"/>
                <a:sym typeface="Public Sans"/>
              </a:endParaRPr>
            </a:p>
          </p:txBody>
        </p:sp>
      </p:grpSp>
      <p:grpSp>
        <p:nvGrpSpPr>
          <p:cNvPr id="985" name="Google Shape;1509;p293"/>
          <p:cNvGrpSpPr/>
          <p:nvPr/>
        </p:nvGrpSpPr>
        <p:grpSpPr>
          <a:xfrm>
            <a:off x="1492092" y="3662045"/>
            <a:ext cx="6159817" cy="71120"/>
            <a:chOff x="2145983" y="2931954"/>
            <a:chExt cx="6159817" cy="71120"/>
          </a:xfrm>
        </p:grpSpPr>
        <p:sp>
          <p:nvSpPr>
            <p:cNvPr id="1050289"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290"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sp>
        <p:nvSpPr>
          <p:cNvPr id="1050291" name="Google Shape;1512;p293"/>
          <p:cNvSpPr txBox="1"/>
          <p:nvPr>
            <p:ph type="body" idx="1"/>
          </p:nvPr>
        </p:nvSpPr>
        <p:spPr>
          <a:xfrm>
            <a:off x="571500" y="2030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086" name="Shape 1513"/>
        <p:cNvGrpSpPr/>
        <p:nvPr/>
      </p:nvGrpSpPr>
      <p:grpSpPr>
        <a:xfrm>
          <a:off x="0" y="0"/>
          <a:ext cx="0" cy="0"/>
          <a:chOff x="0" y="0"/>
          <a:chExt cx="0" cy="0"/>
        </a:xfrm>
      </p:grpSpPr>
      <p:grpSp>
        <p:nvGrpSpPr>
          <p:cNvPr id="1087" name="Google Shape;1514;p294"/>
          <p:cNvGrpSpPr/>
          <p:nvPr/>
        </p:nvGrpSpPr>
        <p:grpSpPr>
          <a:xfrm>
            <a:off x="444" y="0"/>
            <a:ext cx="9143556" cy="5143500"/>
            <a:chOff x="444" y="317809"/>
            <a:chExt cx="9143556" cy="5143500"/>
          </a:xfrm>
        </p:grpSpPr>
        <p:pic>
          <p:nvPicPr>
            <p:cNvPr id="2097434" name="Google Shape;1515;p294"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l="0" t="0" r="0" b="0"/>
            <a:stretch>
              <a:fillRect/>
            </a:stretch>
          </p:blipFill>
          <p:spPr>
            <a:xfrm>
              <a:off x="444" y="317809"/>
              <a:ext cx="9143111" cy="5143500"/>
            </a:xfrm>
            <a:prstGeom prst="rect"/>
            <a:noFill/>
            <a:ln>
              <a:noFill/>
            </a:ln>
          </p:spPr>
        </p:pic>
        <p:pic>
          <p:nvPicPr>
            <p:cNvPr id="2097435" name="Google Shape;1516;p294"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l="0" t="0" r="0" b="0"/>
            <a:stretch>
              <a:fillRect/>
            </a:stretch>
          </p:blipFill>
          <p:spPr>
            <a:xfrm>
              <a:off x="889" y="317809"/>
              <a:ext cx="9143111" cy="5143500"/>
            </a:xfrm>
            <a:prstGeom prst="rect"/>
            <a:noFill/>
            <a:ln>
              <a:noFill/>
            </a:ln>
          </p:spPr>
        </p:pic>
      </p:grpSp>
      <p:pic>
        <p:nvPicPr>
          <p:cNvPr id="2097436" name="Google Shape;1517;p294"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90" cy="5143494"/>
          </a:xfrm>
          <a:prstGeom prst="rect"/>
          <a:noFill/>
          <a:ln>
            <a:noFill/>
          </a:ln>
        </p:spPr>
      </p:pic>
      <p:grpSp>
        <p:nvGrpSpPr>
          <p:cNvPr id="1088" name="Google Shape;1518;p294"/>
          <p:cNvGrpSpPr/>
          <p:nvPr/>
        </p:nvGrpSpPr>
        <p:grpSpPr>
          <a:xfrm>
            <a:off x="904073" y="1547578"/>
            <a:ext cx="7494347" cy="2133815"/>
            <a:chOff x="822793" y="1506938"/>
            <a:chExt cx="7494347" cy="2133815"/>
          </a:xfrm>
        </p:grpSpPr>
        <p:sp>
          <p:nvSpPr>
            <p:cNvPr id="1050654" name="Google Shape;1519;p294"/>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nvGrpSpPr>
            <p:cNvPr id="1089" name="Google Shape;1520;p294"/>
            <p:cNvGrpSpPr/>
            <p:nvPr/>
          </p:nvGrpSpPr>
          <p:grpSpPr>
            <a:xfrm>
              <a:off x="822793" y="1506938"/>
              <a:ext cx="7391734" cy="1999241"/>
              <a:chOff x="1565910" y="1469735"/>
              <a:chExt cx="6079542" cy="2048377"/>
            </a:xfrm>
          </p:grpSpPr>
          <p:sp>
            <p:nvSpPr>
              <p:cNvPr id="1050655" name="Google Shape;1521;p294"/>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656" name="Google Shape;1522;p294"/>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sp>
        <p:nvSpPr>
          <p:cNvPr id="1050657" name="Google Shape;1523;p294"/>
          <p:cNvSpPr txBox="1"/>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938" name="Shape 1524"/>
        <p:cNvGrpSpPr/>
        <p:nvPr/>
      </p:nvGrpSpPr>
      <p:grpSpPr>
        <a:xfrm>
          <a:off x="0" y="0"/>
          <a:ext cx="0" cy="0"/>
          <a:chOff x="0" y="0"/>
          <a:chExt cx="0" cy="0"/>
        </a:xfrm>
      </p:grpSpPr>
      <p:grpSp>
        <p:nvGrpSpPr>
          <p:cNvPr id="939" name="Google Shape;1525;p295"/>
          <p:cNvGrpSpPr/>
          <p:nvPr/>
        </p:nvGrpSpPr>
        <p:grpSpPr>
          <a:xfrm>
            <a:off x="444" y="0"/>
            <a:ext cx="9143556" cy="5143500"/>
            <a:chOff x="444" y="317809"/>
            <a:chExt cx="9143556" cy="5143500"/>
          </a:xfrm>
        </p:grpSpPr>
        <p:pic>
          <p:nvPicPr>
            <p:cNvPr id="2097362" name="Google Shape;1526;p295"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l="0" t="0" r="0" b="0"/>
            <a:stretch>
              <a:fillRect/>
            </a:stretch>
          </p:blipFill>
          <p:spPr>
            <a:xfrm>
              <a:off x="444" y="317809"/>
              <a:ext cx="9143111" cy="5143500"/>
            </a:xfrm>
            <a:prstGeom prst="rect"/>
            <a:noFill/>
            <a:ln>
              <a:noFill/>
            </a:ln>
          </p:spPr>
        </p:pic>
        <p:pic>
          <p:nvPicPr>
            <p:cNvPr id="2097363" name="Google Shape;1527;p295"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l="0" t="0" r="0" b="0"/>
            <a:stretch>
              <a:fillRect/>
            </a:stretch>
          </p:blipFill>
          <p:spPr>
            <a:xfrm>
              <a:off x="889" y="317809"/>
              <a:ext cx="9143111" cy="5143500"/>
            </a:xfrm>
            <a:prstGeom prst="rect"/>
            <a:noFill/>
            <a:ln>
              <a:noFill/>
            </a:ln>
          </p:spPr>
        </p:pic>
      </p:grpSp>
      <p:pic>
        <p:nvPicPr>
          <p:cNvPr id="2097364" name="Google Shape;1528;p295"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90" cy="5143494"/>
          </a:xfrm>
          <a:prstGeom prst="rect"/>
          <a:noFill/>
          <a:ln>
            <a:noFill/>
          </a:ln>
        </p:spPr>
      </p:pic>
      <p:grpSp>
        <p:nvGrpSpPr>
          <p:cNvPr id="940" name="Google Shape;1529;p295"/>
          <p:cNvGrpSpPr/>
          <p:nvPr/>
        </p:nvGrpSpPr>
        <p:grpSpPr>
          <a:xfrm>
            <a:off x="904073" y="1547578"/>
            <a:ext cx="7494347" cy="2133815"/>
            <a:chOff x="822793" y="1506938"/>
            <a:chExt cx="7494347" cy="2133815"/>
          </a:xfrm>
        </p:grpSpPr>
        <p:sp>
          <p:nvSpPr>
            <p:cNvPr id="1050115" name="Google Shape;1530;p295"/>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nvGrpSpPr>
            <p:cNvPr id="941" name="Google Shape;1531;p295"/>
            <p:cNvGrpSpPr/>
            <p:nvPr/>
          </p:nvGrpSpPr>
          <p:grpSpPr>
            <a:xfrm>
              <a:off x="822793" y="1506938"/>
              <a:ext cx="7391734" cy="1999241"/>
              <a:chOff x="1565910" y="1469735"/>
              <a:chExt cx="6079542" cy="2048377"/>
            </a:xfrm>
          </p:grpSpPr>
          <p:sp>
            <p:nvSpPr>
              <p:cNvPr id="1050116" name="Google Shape;1532;p295"/>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117" name="Google Shape;1533;p295"/>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sp>
        <p:nvSpPr>
          <p:cNvPr id="1050118" name="Google Shape;1534;p295"/>
          <p:cNvSpPr txBox="1"/>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049" name="Shape 1535"/>
        <p:cNvGrpSpPr/>
        <p:nvPr/>
      </p:nvGrpSpPr>
      <p:grpSpPr>
        <a:xfrm>
          <a:off x="0" y="0"/>
          <a:ext cx="0" cy="0"/>
          <a:chOff x="0" y="0"/>
          <a:chExt cx="0" cy="0"/>
        </a:xfrm>
      </p:grpSpPr>
      <p:grpSp>
        <p:nvGrpSpPr>
          <p:cNvPr id="1050" name="Google Shape;1536;p296"/>
          <p:cNvGrpSpPr/>
          <p:nvPr/>
        </p:nvGrpSpPr>
        <p:grpSpPr>
          <a:xfrm>
            <a:off x="444" y="0"/>
            <a:ext cx="9143556" cy="5143500"/>
            <a:chOff x="444" y="317809"/>
            <a:chExt cx="9143556" cy="5143500"/>
          </a:xfrm>
        </p:grpSpPr>
        <p:pic>
          <p:nvPicPr>
            <p:cNvPr id="2097404" name="Google Shape;1537;p296"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l="0" t="0" r="0" b="0"/>
            <a:stretch>
              <a:fillRect/>
            </a:stretch>
          </p:blipFill>
          <p:spPr>
            <a:xfrm>
              <a:off x="444" y="317809"/>
              <a:ext cx="9143111" cy="5143500"/>
            </a:xfrm>
            <a:prstGeom prst="rect"/>
            <a:noFill/>
            <a:ln>
              <a:noFill/>
            </a:ln>
          </p:spPr>
        </p:pic>
        <p:pic>
          <p:nvPicPr>
            <p:cNvPr id="2097405" name="Google Shape;1538;p296"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l="0" t="0" r="0" b="0"/>
            <a:stretch>
              <a:fillRect/>
            </a:stretch>
          </p:blipFill>
          <p:spPr>
            <a:xfrm>
              <a:off x="889" y="317809"/>
              <a:ext cx="9143111" cy="5143500"/>
            </a:xfrm>
            <a:prstGeom prst="rect"/>
            <a:noFill/>
            <a:ln>
              <a:noFill/>
            </a:ln>
          </p:spPr>
        </p:pic>
      </p:grpSp>
      <p:pic>
        <p:nvPicPr>
          <p:cNvPr id="2097406" name="Google Shape;1539;p296"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90" cy="5143494"/>
          </a:xfrm>
          <a:prstGeom prst="rect"/>
          <a:noFill/>
          <a:ln>
            <a:noFill/>
          </a:ln>
        </p:spPr>
      </p:pic>
      <p:grpSp>
        <p:nvGrpSpPr>
          <p:cNvPr id="1051" name="Google Shape;1540;p296"/>
          <p:cNvGrpSpPr/>
          <p:nvPr/>
        </p:nvGrpSpPr>
        <p:grpSpPr>
          <a:xfrm>
            <a:off x="904073" y="1547578"/>
            <a:ext cx="7494347" cy="2133815"/>
            <a:chOff x="822793" y="1506938"/>
            <a:chExt cx="7494347" cy="2133815"/>
          </a:xfrm>
        </p:grpSpPr>
        <p:sp>
          <p:nvSpPr>
            <p:cNvPr id="1050535" name="Google Shape;1541;p296"/>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nvGrpSpPr>
            <p:cNvPr id="1052" name="Google Shape;1542;p296"/>
            <p:cNvGrpSpPr/>
            <p:nvPr/>
          </p:nvGrpSpPr>
          <p:grpSpPr>
            <a:xfrm>
              <a:off x="822793" y="1506938"/>
              <a:ext cx="7391734" cy="1999241"/>
              <a:chOff x="1565910" y="1469735"/>
              <a:chExt cx="6079542" cy="2048377"/>
            </a:xfrm>
          </p:grpSpPr>
          <p:sp>
            <p:nvSpPr>
              <p:cNvPr id="1050536" name="Google Shape;1543;p296"/>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537" name="Google Shape;1544;p296"/>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sp>
        <p:nvSpPr>
          <p:cNvPr id="1050538" name="Google Shape;1545;p296"/>
          <p:cNvSpPr txBox="1"/>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900" name="Shape 1546"/>
        <p:cNvGrpSpPr/>
        <p:nvPr/>
      </p:nvGrpSpPr>
      <p:grpSpPr>
        <a:xfrm>
          <a:off x="0" y="0"/>
          <a:ext cx="0" cy="0"/>
          <a:chOff x="0" y="0"/>
          <a:chExt cx="0" cy="0"/>
        </a:xfrm>
      </p:grpSpPr>
      <p:grpSp>
        <p:nvGrpSpPr>
          <p:cNvPr id="901" name="Google Shape;1547;p297"/>
          <p:cNvGrpSpPr/>
          <p:nvPr/>
        </p:nvGrpSpPr>
        <p:grpSpPr>
          <a:xfrm>
            <a:off x="444" y="0"/>
            <a:ext cx="9143556" cy="5143500"/>
            <a:chOff x="444" y="317809"/>
            <a:chExt cx="9143556" cy="5143500"/>
          </a:xfrm>
        </p:grpSpPr>
        <p:pic>
          <p:nvPicPr>
            <p:cNvPr id="2097335" name="Google Shape;1548;p297"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l="0" t="0" r="0" b="0"/>
            <a:stretch>
              <a:fillRect/>
            </a:stretch>
          </p:blipFill>
          <p:spPr>
            <a:xfrm>
              <a:off x="444" y="317809"/>
              <a:ext cx="9143111" cy="5143500"/>
            </a:xfrm>
            <a:prstGeom prst="rect"/>
            <a:noFill/>
            <a:ln>
              <a:noFill/>
            </a:ln>
          </p:spPr>
        </p:pic>
        <p:pic>
          <p:nvPicPr>
            <p:cNvPr id="2097336" name="Google Shape;1549;p297"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l="0" t="0" r="0" b="0"/>
            <a:stretch>
              <a:fillRect/>
            </a:stretch>
          </p:blipFill>
          <p:spPr>
            <a:xfrm>
              <a:off x="889" y="317809"/>
              <a:ext cx="9143111" cy="5143500"/>
            </a:xfrm>
            <a:prstGeom prst="rect"/>
            <a:noFill/>
            <a:ln>
              <a:noFill/>
            </a:ln>
          </p:spPr>
        </p:pic>
      </p:grpSp>
      <p:pic>
        <p:nvPicPr>
          <p:cNvPr id="2097337" name="Google Shape;1550;p297"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90" cy="5143494"/>
          </a:xfrm>
          <a:prstGeom prst="rect"/>
          <a:noFill/>
          <a:ln>
            <a:noFill/>
          </a:ln>
        </p:spPr>
      </p:pic>
      <p:sp>
        <p:nvSpPr>
          <p:cNvPr id="1049949"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950"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951" name="Google Shape;1553;p297"/>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nvGrpSpPr>
          <p:cNvPr id="902" name="Google Shape;1554;p297"/>
          <p:cNvGrpSpPr/>
          <p:nvPr/>
        </p:nvGrpSpPr>
        <p:grpSpPr>
          <a:xfrm>
            <a:off x="1985011" y="1602036"/>
            <a:ext cx="502919" cy="45719"/>
            <a:chOff x="1985011" y="1602036"/>
            <a:chExt cx="502919" cy="45719"/>
          </a:xfrm>
        </p:grpSpPr>
        <p:sp>
          <p:nvSpPr>
            <p:cNvPr id="1049952" name="Google Shape;1555;p297"/>
            <p:cNvSpPr/>
            <p:nvPr/>
          </p:nvSpPr>
          <p:spPr>
            <a:xfrm>
              <a:off x="19850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953" name="Google Shape;1556;p297"/>
            <p:cNvSpPr/>
            <p:nvPr/>
          </p:nvSpPr>
          <p:spPr>
            <a:xfrm>
              <a:off x="21374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954" name="Google Shape;1557;p297"/>
            <p:cNvSpPr/>
            <p:nvPr/>
          </p:nvSpPr>
          <p:spPr>
            <a:xfrm>
              <a:off x="22898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955" name="Google Shape;1558;p297"/>
            <p:cNvSpPr/>
            <p:nvPr/>
          </p:nvSpPr>
          <p:spPr>
            <a:xfrm>
              <a:off x="24422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903" name="Google Shape;1559;p297"/>
          <p:cNvGrpSpPr/>
          <p:nvPr/>
        </p:nvGrpSpPr>
        <p:grpSpPr>
          <a:xfrm>
            <a:off x="6656071" y="3518606"/>
            <a:ext cx="502919" cy="45719"/>
            <a:chOff x="6656071" y="3518606"/>
            <a:chExt cx="502919" cy="45719"/>
          </a:xfrm>
        </p:grpSpPr>
        <p:sp>
          <p:nvSpPr>
            <p:cNvPr id="1049956" name="Google Shape;1560;p297"/>
            <p:cNvSpPr/>
            <p:nvPr/>
          </p:nvSpPr>
          <p:spPr>
            <a:xfrm>
              <a:off x="66560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957" name="Google Shape;1561;p297"/>
            <p:cNvSpPr/>
            <p:nvPr/>
          </p:nvSpPr>
          <p:spPr>
            <a:xfrm>
              <a:off x="68084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958" name="Google Shape;1562;p297"/>
            <p:cNvSpPr/>
            <p:nvPr/>
          </p:nvSpPr>
          <p:spPr>
            <a:xfrm>
              <a:off x="69608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49959" name="Google Shape;1563;p297"/>
            <p:cNvSpPr/>
            <p:nvPr/>
          </p:nvSpPr>
          <p:spPr>
            <a:xfrm>
              <a:off x="71132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sp>
        <p:nvSpPr>
          <p:cNvPr id="1049960" name="Google Shape;1564;p297"/>
          <p:cNvSpPr txBox="1"/>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009" name="Shape 1565"/>
        <p:cNvGrpSpPr/>
        <p:nvPr/>
      </p:nvGrpSpPr>
      <p:grpSpPr>
        <a:xfrm>
          <a:off x="0" y="0"/>
          <a:ext cx="0" cy="0"/>
          <a:chOff x="0" y="0"/>
          <a:chExt cx="0" cy="0"/>
        </a:xfrm>
      </p:grpSpPr>
      <p:grpSp>
        <p:nvGrpSpPr>
          <p:cNvPr id="1010" name="Google Shape;1566;p298"/>
          <p:cNvGrpSpPr/>
          <p:nvPr/>
        </p:nvGrpSpPr>
        <p:grpSpPr>
          <a:xfrm>
            <a:off x="444" y="0"/>
            <a:ext cx="9143556" cy="5143500"/>
            <a:chOff x="444" y="317809"/>
            <a:chExt cx="9143556" cy="5143500"/>
          </a:xfrm>
        </p:grpSpPr>
        <p:pic>
          <p:nvPicPr>
            <p:cNvPr id="2097389" name="Google Shape;1567;p298"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l="0" t="0" r="0" b="0"/>
            <a:stretch>
              <a:fillRect/>
            </a:stretch>
          </p:blipFill>
          <p:spPr>
            <a:xfrm>
              <a:off x="444" y="317809"/>
              <a:ext cx="9143111" cy="5143500"/>
            </a:xfrm>
            <a:prstGeom prst="rect"/>
            <a:noFill/>
            <a:ln>
              <a:noFill/>
            </a:ln>
          </p:spPr>
        </p:pic>
        <p:pic>
          <p:nvPicPr>
            <p:cNvPr id="2097390" name="Google Shape;1568;p298"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l="0" t="0" r="0" b="0"/>
            <a:stretch>
              <a:fillRect/>
            </a:stretch>
          </p:blipFill>
          <p:spPr>
            <a:xfrm>
              <a:off x="889" y="317809"/>
              <a:ext cx="9143111" cy="5143500"/>
            </a:xfrm>
            <a:prstGeom prst="rect"/>
            <a:noFill/>
            <a:ln>
              <a:noFill/>
            </a:ln>
          </p:spPr>
        </p:pic>
      </p:grpSp>
      <p:pic>
        <p:nvPicPr>
          <p:cNvPr id="2097391" name="Google Shape;1569;p298"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90" cy="5143494"/>
          </a:xfrm>
          <a:prstGeom prst="rect"/>
          <a:noFill/>
          <a:ln>
            <a:noFill/>
          </a:ln>
        </p:spPr>
      </p:pic>
      <p:sp>
        <p:nvSpPr>
          <p:cNvPr id="1050351"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352"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353" name="Google Shape;1572;p298"/>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nvGrpSpPr>
          <p:cNvPr id="1011" name="Google Shape;1573;p298"/>
          <p:cNvGrpSpPr/>
          <p:nvPr/>
        </p:nvGrpSpPr>
        <p:grpSpPr>
          <a:xfrm>
            <a:off x="1985011" y="1602036"/>
            <a:ext cx="502919" cy="45719"/>
            <a:chOff x="1985011" y="1602036"/>
            <a:chExt cx="502919" cy="45719"/>
          </a:xfrm>
        </p:grpSpPr>
        <p:sp>
          <p:nvSpPr>
            <p:cNvPr id="1050354" name="Google Shape;1574;p298"/>
            <p:cNvSpPr/>
            <p:nvPr/>
          </p:nvSpPr>
          <p:spPr>
            <a:xfrm>
              <a:off x="19850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355" name="Google Shape;1575;p298"/>
            <p:cNvSpPr/>
            <p:nvPr/>
          </p:nvSpPr>
          <p:spPr>
            <a:xfrm>
              <a:off x="21374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356" name="Google Shape;1576;p298"/>
            <p:cNvSpPr/>
            <p:nvPr/>
          </p:nvSpPr>
          <p:spPr>
            <a:xfrm>
              <a:off x="22898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357" name="Google Shape;1577;p298"/>
            <p:cNvSpPr/>
            <p:nvPr/>
          </p:nvSpPr>
          <p:spPr>
            <a:xfrm>
              <a:off x="24422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1012" name="Google Shape;1578;p298"/>
          <p:cNvGrpSpPr/>
          <p:nvPr/>
        </p:nvGrpSpPr>
        <p:grpSpPr>
          <a:xfrm>
            <a:off x="6656071" y="3518606"/>
            <a:ext cx="502919" cy="45719"/>
            <a:chOff x="6656071" y="3518606"/>
            <a:chExt cx="502919" cy="45719"/>
          </a:xfrm>
        </p:grpSpPr>
        <p:sp>
          <p:nvSpPr>
            <p:cNvPr id="1050358" name="Google Shape;1579;p298"/>
            <p:cNvSpPr/>
            <p:nvPr/>
          </p:nvSpPr>
          <p:spPr>
            <a:xfrm>
              <a:off x="66560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359" name="Google Shape;1580;p298"/>
            <p:cNvSpPr/>
            <p:nvPr/>
          </p:nvSpPr>
          <p:spPr>
            <a:xfrm>
              <a:off x="68084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360" name="Google Shape;1581;p298"/>
            <p:cNvSpPr/>
            <p:nvPr/>
          </p:nvSpPr>
          <p:spPr>
            <a:xfrm>
              <a:off x="69608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361" name="Google Shape;1582;p298"/>
            <p:cNvSpPr/>
            <p:nvPr/>
          </p:nvSpPr>
          <p:spPr>
            <a:xfrm>
              <a:off x="71132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sp>
        <p:nvSpPr>
          <p:cNvPr id="1050362" name="Google Shape;1583;p298"/>
          <p:cNvSpPr txBox="1"/>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153" name="Shape 1584"/>
        <p:cNvGrpSpPr/>
        <p:nvPr/>
      </p:nvGrpSpPr>
      <p:grpSpPr>
        <a:xfrm>
          <a:off x="0" y="0"/>
          <a:ext cx="0" cy="0"/>
          <a:chOff x="0" y="0"/>
          <a:chExt cx="0" cy="0"/>
        </a:xfrm>
      </p:grpSpPr>
      <p:grpSp>
        <p:nvGrpSpPr>
          <p:cNvPr id="1154" name="Google Shape;1585;p299"/>
          <p:cNvGrpSpPr/>
          <p:nvPr/>
        </p:nvGrpSpPr>
        <p:grpSpPr>
          <a:xfrm>
            <a:off x="444" y="0"/>
            <a:ext cx="9143556" cy="5143500"/>
            <a:chOff x="444" y="317809"/>
            <a:chExt cx="9143556" cy="5143500"/>
          </a:xfrm>
        </p:grpSpPr>
        <p:pic>
          <p:nvPicPr>
            <p:cNvPr id="2097458" name="Google Shape;1586;p2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l="0" t="0" r="0" b="0"/>
            <a:stretch>
              <a:fillRect/>
            </a:stretch>
          </p:blipFill>
          <p:spPr>
            <a:xfrm>
              <a:off x="444" y="317809"/>
              <a:ext cx="9143111" cy="5143500"/>
            </a:xfrm>
            <a:prstGeom prst="rect"/>
            <a:noFill/>
            <a:ln>
              <a:noFill/>
            </a:ln>
          </p:spPr>
        </p:pic>
        <p:pic>
          <p:nvPicPr>
            <p:cNvPr id="2097459" name="Google Shape;1587;p2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l="0" t="0" r="0" b="0"/>
            <a:stretch>
              <a:fillRect/>
            </a:stretch>
          </p:blipFill>
          <p:spPr>
            <a:xfrm>
              <a:off x="889" y="317809"/>
              <a:ext cx="9143111" cy="5143500"/>
            </a:xfrm>
            <a:prstGeom prst="rect"/>
            <a:noFill/>
            <a:ln>
              <a:noFill/>
            </a:ln>
          </p:spPr>
        </p:pic>
      </p:grpSp>
      <p:pic>
        <p:nvPicPr>
          <p:cNvPr id="2097460" name="Google Shape;1588;p299"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90" cy="5143494"/>
          </a:xfrm>
          <a:prstGeom prst="rect"/>
          <a:noFill/>
          <a:ln>
            <a:noFill/>
          </a:ln>
        </p:spPr>
      </p:pic>
      <p:sp>
        <p:nvSpPr>
          <p:cNvPr id="1050880"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881"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882" name="Google Shape;1591;p299"/>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nvGrpSpPr>
          <p:cNvPr id="1155" name="Google Shape;1592;p299"/>
          <p:cNvGrpSpPr/>
          <p:nvPr/>
        </p:nvGrpSpPr>
        <p:grpSpPr>
          <a:xfrm>
            <a:off x="1985011" y="1602036"/>
            <a:ext cx="502919" cy="45719"/>
            <a:chOff x="1985011" y="1602036"/>
            <a:chExt cx="502919" cy="45719"/>
          </a:xfrm>
        </p:grpSpPr>
        <p:sp>
          <p:nvSpPr>
            <p:cNvPr id="1050883" name="Google Shape;1593;p299"/>
            <p:cNvSpPr/>
            <p:nvPr/>
          </p:nvSpPr>
          <p:spPr>
            <a:xfrm>
              <a:off x="19850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884" name="Google Shape;1594;p299"/>
            <p:cNvSpPr/>
            <p:nvPr/>
          </p:nvSpPr>
          <p:spPr>
            <a:xfrm>
              <a:off x="21374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885" name="Google Shape;1595;p299"/>
            <p:cNvSpPr/>
            <p:nvPr/>
          </p:nvSpPr>
          <p:spPr>
            <a:xfrm>
              <a:off x="22898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886" name="Google Shape;1596;p299"/>
            <p:cNvSpPr/>
            <p:nvPr/>
          </p:nvSpPr>
          <p:spPr>
            <a:xfrm>
              <a:off x="24422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grpSp>
        <p:nvGrpSpPr>
          <p:cNvPr id="1156" name="Google Shape;1597;p299"/>
          <p:cNvGrpSpPr/>
          <p:nvPr/>
        </p:nvGrpSpPr>
        <p:grpSpPr>
          <a:xfrm>
            <a:off x="6656071" y="3518606"/>
            <a:ext cx="502919" cy="45719"/>
            <a:chOff x="6656071" y="3518606"/>
            <a:chExt cx="502919" cy="45719"/>
          </a:xfrm>
        </p:grpSpPr>
        <p:sp>
          <p:nvSpPr>
            <p:cNvPr id="1050887" name="Google Shape;1598;p299"/>
            <p:cNvSpPr/>
            <p:nvPr/>
          </p:nvSpPr>
          <p:spPr>
            <a:xfrm>
              <a:off x="66560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888" name="Google Shape;1599;p299"/>
            <p:cNvSpPr/>
            <p:nvPr/>
          </p:nvSpPr>
          <p:spPr>
            <a:xfrm>
              <a:off x="68084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889" name="Google Shape;1600;p299"/>
            <p:cNvSpPr/>
            <p:nvPr/>
          </p:nvSpPr>
          <p:spPr>
            <a:xfrm>
              <a:off x="69608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sp>
          <p:nvSpPr>
            <p:cNvPr id="1050890" name="Google Shape;1601;p299"/>
            <p:cNvSpPr/>
            <p:nvPr/>
          </p:nvSpPr>
          <p:spPr>
            <a:xfrm>
              <a:off x="71132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Public Sans"/>
                <a:ea typeface="Public Sans"/>
                <a:cs typeface="Public Sans"/>
                <a:sym typeface="Public Sans"/>
              </a:endParaRPr>
            </a:p>
          </p:txBody>
        </p:sp>
      </p:grpSp>
      <p:sp>
        <p:nvSpPr>
          <p:cNvPr id="1050891" name="Google Shape;1602;p299"/>
          <p:cNvSpPr txBox="1"/>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956" name="Shape 1603"/>
        <p:cNvGrpSpPr/>
        <p:nvPr/>
      </p:nvGrpSpPr>
      <p:grpSpPr>
        <a:xfrm>
          <a:off x="0" y="0"/>
          <a:ext cx="0" cy="0"/>
          <a:chOff x="0" y="0"/>
          <a:chExt cx="0" cy="0"/>
        </a:xfrm>
      </p:grpSpPr>
      <p:sp>
        <p:nvSpPr>
          <p:cNvPr id="1050190" name="Google Shape;1604;p300" descr="Background pattern  Description automatically generated"/>
          <p:cNvSpPr/>
          <p:nvPr/>
        </p:nvSpPr>
        <p:spPr>
          <a:xfrm>
            <a:off x="0" y="0"/>
            <a:ext cx="9144001"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pic>
        <p:nvPicPr>
          <p:cNvPr id="2097377" name="Google Shape;1605;p300"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50191" name="Google Shape;1606;p300"/>
          <p:cNvSpPr/>
          <p:nvPr/>
        </p:nvSpPr>
        <p:spPr>
          <a:xfrm>
            <a:off x="1736279" y="1782808"/>
            <a:ext cx="1577884" cy="1577884"/>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5400"/>
              <a:buFont typeface="Arial"/>
              <a:buNone/>
            </a:pPr>
            <a:r>
              <a:rPr b="1" cap="none" sz="5400" i="0" lang="en-US" strike="noStrike" u="none">
                <a:solidFill>
                  <a:schemeClr val="lt1"/>
                </a:solidFill>
                <a:latin typeface="Public Sans"/>
                <a:ea typeface="Public Sans"/>
                <a:cs typeface="Public Sans"/>
                <a:sym typeface="Public Sans"/>
              </a:rPr>
              <a:t>?</a:t>
            </a:r>
            <a:endParaRPr b="0" cap="none" sz="1400" i="0" strike="noStrike" u="none">
              <a:solidFill>
                <a:srgbClr val="000000"/>
              </a:solidFill>
              <a:latin typeface="Arial"/>
              <a:ea typeface="Arial"/>
              <a:cs typeface="Arial"/>
              <a:sym typeface="Arial"/>
            </a:endParaRPr>
          </a:p>
        </p:txBody>
      </p:sp>
      <p:sp>
        <p:nvSpPr>
          <p:cNvPr id="1050192" name="Google Shape;1607;p300"/>
          <p:cNvSpPr txBox="1"/>
          <p:nvPr>
            <p:ph type="body" idx="1"/>
          </p:nvPr>
        </p:nvSpPr>
        <p:spPr>
          <a:xfrm>
            <a:off x="3470049" y="1800874"/>
            <a:ext cx="3789638" cy="616505"/>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193" name="Google Shape;1608;p300"/>
          <p:cNvSpPr txBox="1"/>
          <p:nvPr>
            <p:ph type="body" idx="2"/>
          </p:nvPr>
        </p:nvSpPr>
        <p:spPr>
          <a:xfrm>
            <a:off x="3470049" y="2287467"/>
            <a:ext cx="3789638" cy="1091291"/>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106" name="Shape 1609"/>
        <p:cNvGrpSpPr/>
        <p:nvPr/>
      </p:nvGrpSpPr>
      <p:grpSpPr>
        <a:xfrm>
          <a:off x="0" y="0"/>
          <a:ext cx="0" cy="0"/>
          <a:chOff x="0" y="0"/>
          <a:chExt cx="0" cy="0"/>
        </a:xfrm>
      </p:grpSpPr>
      <p:sp>
        <p:nvSpPr>
          <p:cNvPr id="1050726" name="Google Shape;1610;p301"/>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1" cap="none" sz="1400" i="0" strike="noStrike" u="none">
              <a:solidFill>
                <a:schemeClr val="lt1"/>
              </a:solidFill>
              <a:latin typeface="Public Sans"/>
              <a:ea typeface="Public Sans"/>
              <a:cs typeface="Public Sans"/>
              <a:sym typeface="Public Sans"/>
            </a:endParaRPr>
          </a:p>
        </p:txBody>
      </p:sp>
      <p:sp>
        <p:nvSpPr>
          <p:cNvPr id="1050727" name="Google Shape;1611;p301"/>
          <p:cNvSpPr/>
          <p:nvPr/>
        </p:nvSpPr>
        <p:spPr>
          <a:xfrm>
            <a:off x="0" y="0"/>
            <a:ext cx="4113765" cy="116696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pic>
        <p:nvPicPr>
          <p:cNvPr id="2097441" name="Google Shape;1612;p301"/>
          <p:cNvPicPr preferRelativeResize="0">
            <a:picLocks/>
          </p:cNvPicPr>
          <p:nvPr/>
        </p:nvPicPr>
        <p:blipFill rotWithShape="1">
          <a:blip xmlns:r="http://schemas.openxmlformats.org/officeDocument/2006/relationships" r:embed="rId1">
            <a:alphaModFix/>
          </a:blip>
          <a:srcRect l="6267" t="0" r="24760" b="0"/>
          <a:stretch>
            <a:fillRect/>
          </a:stretch>
        </p:blipFill>
        <p:spPr>
          <a:xfrm>
            <a:off x="0" y="1166968"/>
            <a:ext cx="4113765" cy="3976529"/>
          </a:xfrm>
          <a:prstGeom prst="rect"/>
          <a:noFill/>
          <a:ln>
            <a:noFill/>
          </a:ln>
        </p:spPr>
      </p:pic>
      <p:pic>
        <p:nvPicPr>
          <p:cNvPr id="2097442" name="Google Shape;1613;p301" descr="Shape  Description automatically generated with low confidence"/>
          <p:cNvPicPr preferRelativeResize="0">
            <a:picLocks/>
          </p:cNvPicPr>
          <p:nvPr/>
        </p:nvPicPr>
        <p:blipFill rotWithShape="1">
          <a:blip xmlns:r="http://schemas.openxmlformats.org/officeDocument/2006/relationships" r:embed="rId2">
            <a:alphaModFix/>
          </a:blip>
          <a:srcRect l="0" t="0" r="0" b="0"/>
          <a:stretch>
            <a:fillRect/>
          </a:stretch>
        </p:blipFill>
        <p:spPr>
          <a:xfrm>
            <a:off x="0" y="0"/>
            <a:ext cx="9143990" cy="5143494"/>
          </a:xfrm>
          <a:prstGeom prst="rect"/>
          <a:noFill/>
          <a:ln>
            <a:noFill/>
          </a:ln>
        </p:spPr>
      </p:pic>
      <p:grpSp>
        <p:nvGrpSpPr>
          <p:cNvPr id="1107" name="Google Shape;1614;p301"/>
          <p:cNvGrpSpPr/>
          <p:nvPr/>
        </p:nvGrpSpPr>
        <p:grpSpPr>
          <a:xfrm>
            <a:off x="724005" y="301093"/>
            <a:ext cx="2665754" cy="574000"/>
            <a:chOff x="5567543" y="349969"/>
            <a:chExt cx="2665754" cy="574000"/>
          </a:xfrm>
        </p:grpSpPr>
        <p:sp>
          <p:nvSpPr>
            <p:cNvPr id="1050728" name="Google Shape;1615;p301"/>
            <p:cNvSpPr txBox="1"/>
            <p:nvPr/>
          </p:nvSpPr>
          <p:spPr>
            <a:xfrm>
              <a:off x="5567543" y="349969"/>
              <a:ext cx="2665754" cy="57400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2800" i="0" lang="en-US" strike="noStrike" u="none">
                  <a:solidFill>
                    <a:schemeClr val="lt1"/>
                  </a:solidFill>
                  <a:latin typeface="Public Sans"/>
                  <a:ea typeface="Public Sans"/>
                  <a:cs typeface="Public Sans"/>
                  <a:sym typeface="Public Sans"/>
                </a:rPr>
                <a:t>Think</a:t>
              </a:r>
              <a:endParaRPr b="0" cap="none" sz="1400" i="0" strike="noStrike" u="none">
                <a:solidFill>
                  <a:srgbClr val="000000"/>
                </a:solidFill>
                <a:latin typeface="Arial"/>
                <a:ea typeface="Arial"/>
                <a:cs typeface="Arial"/>
                <a:sym typeface="Arial"/>
              </a:endParaRPr>
            </a:p>
          </p:txBody>
        </p:sp>
        <p:cxnSp>
          <p:nvCxnSpPr>
            <p:cNvPr id="3145982" name="Google Shape;1616;p301"/>
            <p:cNvCxnSpPr>
              <a:cxnSpLocks/>
            </p:cNvCxnSpPr>
            <p:nvPr/>
          </p:nvCxnSpPr>
          <p:spPr>
            <a:xfrm>
              <a:off x="6426067" y="892309"/>
              <a:ext cx="948706" cy="0"/>
            </a:xfrm>
            <a:prstGeom prst="straightConnector1"/>
            <a:noFill/>
            <a:ln w="38100" cap="flat" cmpd="sng">
              <a:solidFill>
                <a:schemeClr val="lt1"/>
              </a:solidFill>
              <a:prstDash val="solid"/>
              <a:round/>
              <a:headEnd type="none" w="sm" len="sm"/>
              <a:tailEnd type="none" w="sm" len="sm"/>
            </a:ln>
          </p:spPr>
        </p:cxnSp>
      </p:grpSp>
      <p:sp>
        <p:nvSpPr>
          <p:cNvPr id="1050729" name="Google Shape;1617;p301"/>
          <p:cNvSpPr txBox="1"/>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108" name="Shape 62"/>
        <p:cNvGrpSpPr/>
        <p:nvPr/>
      </p:nvGrpSpPr>
      <p:grpSpPr>
        <a:xfrm>
          <a:off x="0" y="0"/>
          <a:ext cx="0" cy="0"/>
          <a:chOff x="0" y="0"/>
          <a:chExt cx="0" cy="0"/>
        </a:xfrm>
      </p:grpSpPr>
      <p:sp>
        <p:nvSpPr>
          <p:cNvPr id="1050730" name="Google Shape;63;p221"/>
          <p:cNvSpPr/>
          <p:nvPr/>
        </p:nvSpPr>
        <p:spPr>
          <a:xfrm>
            <a:off x="0" y="0"/>
            <a:ext cx="9143990" cy="5143494"/>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pic>
        <p:nvPicPr>
          <p:cNvPr id="2097443" name="Google Shape;64;p221"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6"/>
            <a:ext cx="9143990" cy="5143494"/>
          </a:xfrm>
          <a:prstGeom prst="rect"/>
          <a:noFill/>
          <a:ln>
            <a:noFill/>
          </a:ln>
        </p:spPr>
      </p:pic>
      <p:sp>
        <p:nvSpPr>
          <p:cNvPr id="1050731" name="Google Shape;65;p221"/>
          <p:cNvSpPr/>
          <p:nvPr>
            <p:ph type="pic" idx="2"/>
          </p:nvPr>
        </p:nvSpPr>
        <p:spPr>
          <a:xfrm>
            <a:off x="4983850" y="776920"/>
            <a:ext cx="4160150" cy="4050508"/>
          </a:xfrm>
          <a:prstGeom prst="rect"/>
          <a:noFill/>
          <a:ln>
            <a:noFill/>
          </a:ln>
        </p:spPr>
      </p:sp>
      <p:sp>
        <p:nvSpPr>
          <p:cNvPr id="1050732" name="Google Shape;66;p221"/>
          <p:cNvSpPr txBox="1"/>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50733" name="Google Shape;67;p221"/>
          <p:cNvSpPr txBox="1"/>
          <p:nvPr>
            <p:ph type="title"/>
          </p:nvPr>
        </p:nvSpPr>
        <p:spPr>
          <a:xfrm>
            <a:off x="135731" y="202405"/>
            <a:ext cx="7886700" cy="344091"/>
          </a:xfrm>
          <a:prstGeom prst="rect"/>
          <a:noFill/>
          <a:ln>
            <a:noFill/>
          </a:ln>
        </p:spPr>
        <p:txBody>
          <a:bodyPr anchor="t" anchorCtr="0" bIns="45700" lIns="91425" rIns="91425" spcFirstLastPara="1" tIns="45700" wrap="square">
            <a:normAutofit fontScale="90000"/>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734" name="Google Shape;68;p22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065" name="Shape 1618"/>
        <p:cNvGrpSpPr/>
        <p:nvPr/>
      </p:nvGrpSpPr>
      <p:grpSpPr>
        <a:xfrm>
          <a:off x="0" y="0"/>
          <a:ext cx="0" cy="0"/>
          <a:chOff x="0" y="0"/>
          <a:chExt cx="0" cy="0"/>
        </a:xfrm>
      </p:grpSpPr>
      <p:sp>
        <p:nvSpPr>
          <p:cNvPr id="1050567" name="Google Shape;1619;p302"/>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1" cap="none" sz="1400" i="0" strike="noStrike" u="none">
              <a:solidFill>
                <a:schemeClr val="lt1"/>
              </a:solidFill>
              <a:latin typeface="Public Sans"/>
              <a:ea typeface="Public Sans"/>
              <a:cs typeface="Public Sans"/>
              <a:sym typeface="Public Sans"/>
            </a:endParaRPr>
          </a:p>
        </p:txBody>
      </p:sp>
      <p:sp>
        <p:nvSpPr>
          <p:cNvPr id="1050568" name="Google Shape;1620;p302"/>
          <p:cNvSpPr/>
          <p:nvPr/>
        </p:nvSpPr>
        <p:spPr>
          <a:xfrm>
            <a:off x="0" y="0"/>
            <a:ext cx="4113765" cy="116696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pic>
        <p:nvPicPr>
          <p:cNvPr id="2097418" name="Google Shape;1621;p302"/>
          <p:cNvPicPr preferRelativeResize="0">
            <a:picLocks/>
          </p:cNvPicPr>
          <p:nvPr/>
        </p:nvPicPr>
        <p:blipFill rotWithShape="1">
          <a:blip xmlns:r="http://schemas.openxmlformats.org/officeDocument/2006/relationships" r:embed="rId1">
            <a:alphaModFix/>
          </a:blip>
          <a:srcRect l="6267" t="0" r="24760" b="0"/>
          <a:stretch>
            <a:fillRect/>
          </a:stretch>
        </p:blipFill>
        <p:spPr>
          <a:xfrm>
            <a:off x="0" y="1166968"/>
            <a:ext cx="4113765" cy="3976529"/>
          </a:xfrm>
          <a:prstGeom prst="rect"/>
          <a:noFill/>
          <a:ln>
            <a:noFill/>
          </a:ln>
        </p:spPr>
      </p:pic>
      <p:sp>
        <p:nvSpPr>
          <p:cNvPr id="1050569" name="Google Shape;1622;p302"/>
          <p:cNvSpPr/>
          <p:nvPr/>
        </p:nvSpPr>
        <p:spPr>
          <a:xfrm>
            <a:off x="4113765" y="0"/>
            <a:ext cx="5030235"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50570" name="Google Shape;1623;p302"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grpSp>
        <p:nvGrpSpPr>
          <p:cNvPr id="1066" name="Google Shape;1624;p302"/>
          <p:cNvGrpSpPr/>
          <p:nvPr/>
        </p:nvGrpSpPr>
        <p:grpSpPr>
          <a:xfrm>
            <a:off x="724005" y="301093"/>
            <a:ext cx="2665754" cy="574000"/>
            <a:chOff x="5567543" y="349969"/>
            <a:chExt cx="2665754" cy="574000"/>
          </a:xfrm>
        </p:grpSpPr>
        <p:sp>
          <p:nvSpPr>
            <p:cNvPr id="1050571" name="Google Shape;1625;p302"/>
            <p:cNvSpPr txBox="1"/>
            <p:nvPr/>
          </p:nvSpPr>
          <p:spPr>
            <a:xfrm>
              <a:off x="5567543" y="349969"/>
              <a:ext cx="2665754" cy="57400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2800" i="0" lang="en-US" strike="noStrike" u="none">
                  <a:solidFill>
                    <a:schemeClr val="lt1"/>
                  </a:solidFill>
                  <a:latin typeface="Public Sans"/>
                  <a:ea typeface="Public Sans"/>
                  <a:cs typeface="Public Sans"/>
                  <a:sym typeface="Public Sans"/>
                </a:rPr>
                <a:t>Think</a:t>
              </a:r>
              <a:endParaRPr b="0" cap="none" sz="1400" i="0" strike="noStrike" u="none">
                <a:solidFill>
                  <a:srgbClr val="000000"/>
                </a:solidFill>
                <a:latin typeface="Arial"/>
                <a:ea typeface="Arial"/>
                <a:cs typeface="Arial"/>
                <a:sym typeface="Arial"/>
              </a:endParaRPr>
            </a:p>
          </p:txBody>
        </p:sp>
        <p:cxnSp>
          <p:nvCxnSpPr>
            <p:cNvPr id="3145961" name="Google Shape;1626;p302"/>
            <p:cNvCxnSpPr>
              <a:cxnSpLocks/>
            </p:cNvCxnSpPr>
            <p:nvPr/>
          </p:nvCxnSpPr>
          <p:spPr>
            <a:xfrm>
              <a:off x="6426067" y="892309"/>
              <a:ext cx="948706" cy="0"/>
            </a:xfrm>
            <a:prstGeom prst="straightConnector1"/>
            <a:noFill/>
            <a:ln w="38100" cap="flat" cmpd="sng">
              <a:solidFill>
                <a:schemeClr val="lt1"/>
              </a:solidFill>
              <a:prstDash val="solid"/>
              <a:round/>
              <a:headEnd type="none" w="sm" len="sm"/>
              <a:tailEnd type="none" w="sm" len="sm"/>
            </a:ln>
          </p:spPr>
        </p:cxnSp>
      </p:grpSp>
      <p:sp>
        <p:nvSpPr>
          <p:cNvPr id="1050572" name="Google Shape;1627;p302"/>
          <p:cNvSpPr txBox="1"/>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152" name="Shape 1628"/>
        <p:cNvGrpSpPr/>
        <p:nvPr/>
      </p:nvGrpSpPr>
      <p:grpSpPr>
        <a:xfrm>
          <a:off x="0" y="0"/>
          <a:ext cx="0" cy="0"/>
          <a:chOff x="0" y="0"/>
          <a:chExt cx="0" cy="0"/>
        </a:xfrm>
      </p:grpSpPr>
      <p:sp>
        <p:nvSpPr>
          <p:cNvPr id="1050875" name="Google Shape;1629;p303"/>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1" cap="none" sz="1400" i="0" strike="noStrike" u="none">
              <a:solidFill>
                <a:schemeClr val="lt1"/>
              </a:solidFill>
              <a:latin typeface="Public Sans"/>
              <a:ea typeface="Public Sans"/>
              <a:cs typeface="Public Sans"/>
              <a:sym typeface="Public Sans"/>
            </a:endParaRPr>
          </a:p>
        </p:txBody>
      </p:sp>
      <p:sp>
        <p:nvSpPr>
          <p:cNvPr id="1050876" name="Google Shape;1630;p303"/>
          <p:cNvSpPr/>
          <p:nvPr/>
        </p:nvSpPr>
        <p:spPr>
          <a:xfrm>
            <a:off x="0" y="0"/>
            <a:ext cx="4113765" cy="116696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pic>
        <p:nvPicPr>
          <p:cNvPr id="2097457" name="Google Shape;1631;p303"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cxnSp>
        <p:nvCxnSpPr>
          <p:cNvPr id="3146004" name="Google Shape;1632;p303"/>
          <p:cNvCxnSpPr>
            <a:cxnSpLocks/>
          </p:cNvCxnSpPr>
          <p:nvPr/>
        </p:nvCxnSpPr>
        <p:spPr>
          <a:xfrm>
            <a:off x="1582529" y="843433"/>
            <a:ext cx="948706" cy="0"/>
          </a:xfrm>
          <a:prstGeom prst="straightConnector1"/>
          <a:noFill/>
          <a:ln w="38100" cap="flat" cmpd="sng">
            <a:solidFill>
              <a:schemeClr val="lt1"/>
            </a:solidFill>
            <a:prstDash val="solid"/>
            <a:round/>
            <a:headEnd type="none" w="sm" len="sm"/>
            <a:tailEnd type="none" w="sm" len="sm"/>
          </a:ln>
        </p:spPr>
      </p:cxnSp>
      <p:sp>
        <p:nvSpPr>
          <p:cNvPr id="1050877" name="Google Shape;1633;p303"/>
          <p:cNvSpPr txBox="1"/>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878" name="Google Shape;1634;p303"/>
          <p:cNvSpPr/>
          <p:nvPr>
            <p:ph type="pic" idx="2"/>
          </p:nvPr>
        </p:nvSpPr>
        <p:spPr>
          <a:xfrm>
            <a:off x="-1" y="1166963"/>
            <a:ext cx="4113765" cy="3976533"/>
          </a:xfrm>
          <a:prstGeom prst="rect"/>
          <a:noFill/>
          <a:ln>
            <a:noFill/>
          </a:ln>
        </p:spPr>
      </p:sp>
      <p:sp>
        <p:nvSpPr>
          <p:cNvPr id="1050879" name="Google Shape;1635;p303"/>
          <p:cNvSpPr txBox="1"/>
          <p:nvPr>
            <p:ph type="body" idx="3"/>
          </p:nvPr>
        </p:nvSpPr>
        <p:spPr>
          <a:xfrm>
            <a:off x="350196"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040" name="Shape 1636"/>
        <p:cNvGrpSpPr/>
        <p:nvPr/>
      </p:nvGrpSpPr>
      <p:grpSpPr>
        <a:xfrm>
          <a:off x="0" y="0"/>
          <a:ext cx="0" cy="0"/>
          <a:chOff x="0" y="0"/>
          <a:chExt cx="0" cy="0"/>
        </a:xfrm>
      </p:grpSpPr>
      <p:sp>
        <p:nvSpPr>
          <p:cNvPr id="1050452" name="Google Shape;1637;p304"/>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1" cap="none" sz="1400" i="0" strike="noStrike" u="none">
              <a:solidFill>
                <a:schemeClr val="lt1"/>
              </a:solidFill>
              <a:latin typeface="Public Sans"/>
              <a:ea typeface="Public Sans"/>
              <a:cs typeface="Public Sans"/>
              <a:sym typeface="Public Sans"/>
            </a:endParaRPr>
          </a:p>
        </p:txBody>
      </p:sp>
      <p:sp>
        <p:nvSpPr>
          <p:cNvPr id="1050453" name="Google Shape;1638;p304"/>
          <p:cNvSpPr/>
          <p:nvPr/>
        </p:nvSpPr>
        <p:spPr>
          <a:xfrm>
            <a:off x="0" y="0"/>
            <a:ext cx="4113765" cy="116696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50454" name="Google Shape;1639;p304"/>
          <p:cNvSpPr/>
          <p:nvPr/>
        </p:nvSpPr>
        <p:spPr>
          <a:xfrm>
            <a:off x="4113765" y="0"/>
            <a:ext cx="5030235"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50455" name="Google Shape;1640;p304"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50456" name="Google Shape;1641;p304"/>
          <p:cNvSpPr txBox="1"/>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457" name="Google Shape;1642;p304"/>
          <p:cNvSpPr/>
          <p:nvPr>
            <p:ph type="pic" idx="2"/>
          </p:nvPr>
        </p:nvSpPr>
        <p:spPr>
          <a:xfrm>
            <a:off x="-1" y="1166963"/>
            <a:ext cx="4113765" cy="3976533"/>
          </a:xfrm>
          <a:prstGeom prst="rect"/>
          <a:noFill/>
          <a:ln>
            <a:noFill/>
          </a:ln>
        </p:spPr>
      </p:sp>
      <p:cxnSp>
        <p:nvCxnSpPr>
          <p:cNvPr id="3145958" name="Google Shape;1643;p304"/>
          <p:cNvCxnSpPr>
            <a:cxnSpLocks/>
          </p:cNvCxnSpPr>
          <p:nvPr/>
        </p:nvCxnSpPr>
        <p:spPr>
          <a:xfrm>
            <a:off x="1582529" y="843433"/>
            <a:ext cx="948706" cy="0"/>
          </a:xfrm>
          <a:prstGeom prst="straightConnector1"/>
          <a:noFill/>
          <a:ln w="38100" cap="flat" cmpd="sng">
            <a:solidFill>
              <a:schemeClr val="lt1"/>
            </a:solidFill>
            <a:prstDash val="solid"/>
            <a:round/>
            <a:headEnd type="none" w="sm" len="sm"/>
            <a:tailEnd type="none" w="sm" len="sm"/>
          </a:ln>
        </p:spPr>
      </p:cxnSp>
      <p:sp>
        <p:nvSpPr>
          <p:cNvPr id="1050458" name="Google Shape;1644;p304"/>
          <p:cNvSpPr txBox="1"/>
          <p:nvPr>
            <p:ph type="body" idx="3"/>
          </p:nvPr>
        </p:nvSpPr>
        <p:spPr>
          <a:xfrm>
            <a:off x="350196"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898" name="Shape 1645"/>
        <p:cNvGrpSpPr/>
        <p:nvPr/>
      </p:nvGrpSpPr>
      <p:grpSpPr>
        <a:xfrm>
          <a:off x="0" y="0"/>
          <a:ext cx="0" cy="0"/>
          <a:chOff x="0" y="0"/>
          <a:chExt cx="0" cy="0"/>
        </a:xfrm>
      </p:grpSpPr>
      <p:sp>
        <p:nvSpPr>
          <p:cNvPr id="1049930" name="Google Shape;1646;p305"/>
          <p:cNvSpPr/>
          <p:nvPr/>
        </p:nvSpPr>
        <p:spPr>
          <a:xfrm>
            <a:off x="0" y="0"/>
            <a:ext cx="9144000" cy="514349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49931" name="Google Shape;1647;p305"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9932" name="Google Shape;1648;p305"/>
          <p:cNvSpPr txBox="1"/>
          <p:nvPr>
            <p:ph type="body" idx="1"/>
          </p:nvPr>
        </p:nvSpPr>
        <p:spPr>
          <a:xfrm>
            <a:off x="4480014" y="1195113"/>
            <a:ext cx="4411738" cy="355555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933" name="Google Shape;1649;p305"/>
          <p:cNvSpPr/>
          <p:nvPr>
            <p:ph type="pic" idx="2"/>
          </p:nvPr>
        </p:nvSpPr>
        <p:spPr>
          <a:xfrm>
            <a:off x="-1" y="1166963"/>
            <a:ext cx="4113765" cy="3976533"/>
          </a:xfrm>
          <a:prstGeom prst="rect"/>
          <a:noFill/>
          <a:ln>
            <a:noFill/>
          </a:ln>
        </p:spPr>
      </p:sp>
      <p:cxnSp>
        <p:nvCxnSpPr>
          <p:cNvPr id="3145898" name="Google Shape;1650;p305"/>
          <p:cNvCxnSpPr>
            <a:cxnSpLocks/>
          </p:cNvCxnSpPr>
          <p:nvPr/>
        </p:nvCxnSpPr>
        <p:spPr>
          <a:xfrm>
            <a:off x="4097647" y="843433"/>
            <a:ext cx="948706" cy="0"/>
          </a:xfrm>
          <a:prstGeom prst="straightConnector1"/>
          <a:noFill/>
          <a:ln w="38100" cap="flat" cmpd="sng">
            <a:solidFill>
              <a:schemeClr val="lt1"/>
            </a:solidFill>
            <a:prstDash val="solid"/>
            <a:round/>
            <a:headEnd type="none" w="sm" len="sm"/>
            <a:tailEnd type="none" w="sm" len="sm"/>
          </a:ln>
        </p:spPr>
      </p:cxnSp>
      <p:sp>
        <p:nvSpPr>
          <p:cNvPr id="1049934" name="Google Shape;1651;p305"/>
          <p:cNvSpPr txBox="1"/>
          <p:nvPr>
            <p:ph type="body" idx="3"/>
          </p:nvPr>
        </p:nvSpPr>
        <p:spPr>
          <a:xfrm>
            <a:off x="2865314"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072" name="Shape 1652"/>
        <p:cNvGrpSpPr/>
        <p:nvPr/>
      </p:nvGrpSpPr>
      <p:grpSpPr>
        <a:xfrm>
          <a:off x="0" y="0"/>
          <a:ext cx="0" cy="0"/>
          <a:chOff x="0" y="0"/>
          <a:chExt cx="0" cy="0"/>
        </a:xfrm>
      </p:grpSpPr>
      <p:sp>
        <p:nvSpPr>
          <p:cNvPr id="1050604" name="Google Shape;1653;p306"/>
          <p:cNvSpPr/>
          <p:nvPr/>
        </p:nvSpPr>
        <p:spPr>
          <a:xfrm>
            <a:off x="0" y="0"/>
            <a:ext cx="9144000" cy="5143497"/>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50605" name="Google Shape;1654;p306" descr="Shape  Description automatically generated with low confidence"/>
          <p:cNvSpPr/>
          <p:nvPr/>
        </p:nvSpPr>
        <p:spPr>
          <a:xfrm>
            <a:off x="0" y="0"/>
            <a:ext cx="9144000" cy="5143500"/>
          </a:xfrm>
          <a:prstGeom prst="rect"/>
          <a:solidFill>
            <a:srgbClr val="FFFFF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50606" name="Google Shape;1655;p306"/>
          <p:cNvSpPr txBox="1"/>
          <p:nvPr>
            <p:ph type="body" idx="1"/>
          </p:nvPr>
        </p:nvSpPr>
        <p:spPr>
          <a:xfrm>
            <a:off x="4480014" y="1195113"/>
            <a:ext cx="4411738" cy="355555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607" name="Google Shape;1656;p306"/>
          <p:cNvSpPr/>
          <p:nvPr>
            <p:ph type="pic" idx="2"/>
          </p:nvPr>
        </p:nvSpPr>
        <p:spPr>
          <a:xfrm>
            <a:off x="-1" y="1166963"/>
            <a:ext cx="4113765" cy="3976533"/>
          </a:xfrm>
          <a:prstGeom prst="rect"/>
          <a:noFill/>
          <a:ln>
            <a:noFill/>
          </a:ln>
        </p:spPr>
      </p:sp>
      <p:cxnSp>
        <p:nvCxnSpPr>
          <p:cNvPr id="3145969" name="Google Shape;1657;p306"/>
          <p:cNvCxnSpPr>
            <a:cxnSpLocks/>
          </p:cNvCxnSpPr>
          <p:nvPr/>
        </p:nvCxnSpPr>
        <p:spPr>
          <a:xfrm>
            <a:off x="4097647" y="843433"/>
            <a:ext cx="948706" cy="0"/>
          </a:xfrm>
          <a:prstGeom prst="straightConnector1"/>
          <a:noFill/>
          <a:ln w="38100" cap="flat" cmpd="sng">
            <a:solidFill>
              <a:schemeClr val="lt1"/>
            </a:solidFill>
            <a:prstDash val="solid"/>
            <a:round/>
            <a:headEnd type="none" w="sm" len="sm"/>
            <a:tailEnd type="none" w="sm" len="sm"/>
          </a:ln>
        </p:spPr>
      </p:cxnSp>
      <p:sp>
        <p:nvSpPr>
          <p:cNvPr id="1050608" name="Google Shape;1658;p306"/>
          <p:cNvSpPr txBox="1"/>
          <p:nvPr>
            <p:ph type="body" idx="3"/>
          </p:nvPr>
        </p:nvSpPr>
        <p:spPr>
          <a:xfrm>
            <a:off x="2865314"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929" name="Shape 1659"/>
        <p:cNvGrpSpPr/>
        <p:nvPr/>
      </p:nvGrpSpPr>
      <p:grpSpPr>
        <a:xfrm>
          <a:off x="0" y="0"/>
          <a:ext cx="0" cy="0"/>
          <a:chOff x="0" y="0"/>
          <a:chExt cx="0" cy="0"/>
        </a:xfrm>
      </p:grpSpPr>
      <p:pic>
        <p:nvPicPr>
          <p:cNvPr id="2097355" name="Google Shape;1660;p307"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50076" name="Google Shape;1661;p307"/>
          <p:cNvSpPr/>
          <p:nvPr/>
        </p:nvSpPr>
        <p:spPr>
          <a:xfrm>
            <a:off x="-103694" y="1569006"/>
            <a:ext cx="4577142" cy="2005034"/>
          </a:xfrm>
          <a:prstGeom prst="rect"/>
          <a:solidFill>
            <a:schemeClr val="dk2"/>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1" cap="none" sz="1400" i="0" strike="noStrike" u="none">
              <a:solidFill>
                <a:schemeClr val="lt1"/>
              </a:solidFill>
              <a:latin typeface="Public Sans"/>
              <a:ea typeface="Public Sans"/>
              <a:cs typeface="Public Sans"/>
              <a:sym typeface="Public Sans"/>
            </a:endParaRPr>
          </a:p>
        </p:txBody>
      </p:sp>
      <p:sp>
        <p:nvSpPr>
          <p:cNvPr id="1050077" name="Google Shape;1662;p307"/>
          <p:cNvSpPr txBox="1"/>
          <p:nvPr>
            <p:ph type="body" idx="1"/>
          </p:nvPr>
        </p:nvSpPr>
        <p:spPr>
          <a:xfrm>
            <a:off x="499535" y="1895003"/>
            <a:ext cx="3413372" cy="34401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078" name="Google Shape;1663;p307"/>
          <p:cNvSpPr txBox="1"/>
          <p:nvPr>
            <p:ph type="body" idx="2"/>
          </p:nvPr>
        </p:nvSpPr>
        <p:spPr>
          <a:xfrm>
            <a:off x="499535" y="2323628"/>
            <a:ext cx="3413372" cy="925044"/>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pic>
        <p:nvPicPr>
          <p:cNvPr id="2097356" name="Google Shape;1664;p307"/>
          <p:cNvPicPr preferRelativeResize="0">
            <a:picLocks/>
          </p:cNvPicPr>
          <p:nvPr/>
        </p:nvPicPr>
        <p:blipFill rotWithShape="1">
          <a:blip xmlns:r="http://schemas.openxmlformats.org/officeDocument/2006/relationships" r:embed="rId2">
            <a:alphaModFix/>
          </a:blip>
          <a:srcRect l="11600" t="10538" r="7406" b="2261"/>
          <a:stretch>
            <a:fillRect/>
          </a:stretch>
        </p:blipFill>
        <p:spPr>
          <a:xfrm flipH="1">
            <a:off x="4961317" y="472968"/>
            <a:ext cx="3982986" cy="4288221"/>
          </a:xfrm>
          <a:prstGeom prst="rect"/>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105" name="Shape 1665"/>
        <p:cNvGrpSpPr/>
        <p:nvPr/>
      </p:nvGrpSpPr>
      <p:grpSpPr>
        <a:xfrm>
          <a:off x="0" y="0"/>
          <a:ext cx="0" cy="0"/>
          <a:chOff x="0" y="0"/>
          <a:chExt cx="0" cy="0"/>
        </a:xfrm>
      </p:grpSpPr>
      <p:pic>
        <p:nvPicPr>
          <p:cNvPr id="2097439" name="Google Shape;1666;p308"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50723" name="Google Shape;1667;p308"/>
          <p:cNvSpPr/>
          <p:nvPr/>
        </p:nvSpPr>
        <p:spPr>
          <a:xfrm>
            <a:off x="-103694" y="1569006"/>
            <a:ext cx="4577142" cy="2005034"/>
          </a:xfrm>
          <a:prstGeom prst="rect"/>
          <a:solidFill>
            <a:schemeClr val="accent1"/>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1" cap="none" sz="1400" i="0" strike="noStrike" u="none">
              <a:solidFill>
                <a:schemeClr val="lt1"/>
              </a:solidFill>
              <a:latin typeface="Public Sans"/>
              <a:ea typeface="Public Sans"/>
              <a:cs typeface="Public Sans"/>
              <a:sym typeface="Public Sans"/>
            </a:endParaRPr>
          </a:p>
        </p:txBody>
      </p:sp>
      <p:sp>
        <p:nvSpPr>
          <p:cNvPr id="1050724" name="Google Shape;1668;p308"/>
          <p:cNvSpPr txBox="1"/>
          <p:nvPr>
            <p:ph type="body" idx="1"/>
          </p:nvPr>
        </p:nvSpPr>
        <p:spPr>
          <a:xfrm>
            <a:off x="499535" y="1895003"/>
            <a:ext cx="3413372" cy="34401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725" name="Google Shape;1669;p308"/>
          <p:cNvSpPr txBox="1"/>
          <p:nvPr>
            <p:ph type="body" idx="2"/>
          </p:nvPr>
        </p:nvSpPr>
        <p:spPr>
          <a:xfrm>
            <a:off x="499535" y="2323628"/>
            <a:ext cx="3413372" cy="925044"/>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pic>
        <p:nvPicPr>
          <p:cNvPr id="2097440" name="Google Shape;1670;p308"/>
          <p:cNvPicPr preferRelativeResize="0">
            <a:picLocks/>
          </p:cNvPicPr>
          <p:nvPr/>
        </p:nvPicPr>
        <p:blipFill rotWithShape="1">
          <a:blip xmlns:r="http://schemas.openxmlformats.org/officeDocument/2006/relationships" r:embed="rId2">
            <a:alphaModFix/>
          </a:blip>
          <a:srcRect l="11600" t="10538" r="7406" b="2261"/>
          <a:stretch>
            <a:fillRect/>
          </a:stretch>
        </p:blipFill>
        <p:spPr>
          <a:xfrm flipH="1">
            <a:off x="4961317" y="472968"/>
            <a:ext cx="3982986" cy="4288221"/>
          </a:xfrm>
          <a:prstGeom prst="rect"/>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946" name="Shape 1671"/>
        <p:cNvGrpSpPr/>
        <p:nvPr/>
      </p:nvGrpSpPr>
      <p:grpSpPr>
        <a:xfrm>
          <a:off x="0" y="0"/>
          <a:ext cx="0" cy="0"/>
          <a:chOff x="0" y="0"/>
          <a:chExt cx="0" cy="0"/>
        </a:xfrm>
      </p:grpSpPr>
      <p:sp>
        <p:nvSpPr>
          <p:cNvPr id="1050133" name="Google Shape;1672;p309"/>
          <p:cNvSpPr/>
          <p:nvPr/>
        </p:nvSpPr>
        <p:spPr>
          <a:xfrm>
            <a:off x="-1" y="0"/>
            <a:ext cx="9143999"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pic>
        <p:nvPicPr>
          <p:cNvPr id="2097370" name="Google Shape;1673;p309"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sp>
        <p:nvSpPr>
          <p:cNvPr id="105013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50135" name="Google Shape;1675;p309"/>
          <p:cNvSpPr/>
          <p:nvPr/>
        </p:nvSpPr>
        <p:spPr>
          <a:xfrm>
            <a:off x="0" y="2128758"/>
            <a:ext cx="168206" cy="88598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Arial"/>
              <a:ea typeface="Arial"/>
              <a:cs typeface="Arial"/>
              <a:sym typeface="Arial"/>
            </a:endParaRPr>
          </a:p>
        </p:txBody>
      </p:sp>
      <p:sp>
        <p:nvSpPr>
          <p:cNvPr id="1050136" name="Google Shape;1676;p309"/>
          <p:cNvSpPr txBox="1"/>
          <p:nvPr>
            <p:ph type="title"/>
          </p:nvPr>
        </p:nvSpPr>
        <p:spPr>
          <a:xfrm>
            <a:off x="375977" y="2159935"/>
            <a:ext cx="2143703" cy="827293"/>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800" i="0" strike="noStrike" u="none">
                <a:solidFill>
                  <a:schemeClr val="lt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50137" name="Google Shape;1677;p309"/>
          <p:cNvSpPr/>
          <p:nvPr>
            <p:ph type="pic" idx="2"/>
          </p:nvPr>
        </p:nvSpPr>
        <p:spPr>
          <a:xfrm>
            <a:off x="4890673" y="538480"/>
            <a:ext cx="3958630" cy="4208780"/>
          </a:xfrm>
          <a:prstGeom prst="rect"/>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113" name="Shape 1678"/>
        <p:cNvGrpSpPr/>
        <p:nvPr/>
      </p:nvGrpSpPr>
      <p:grpSpPr>
        <a:xfrm>
          <a:off x="0" y="0"/>
          <a:ext cx="0" cy="0"/>
          <a:chOff x="0" y="0"/>
          <a:chExt cx="0" cy="0"/>
        </a:xfrm>
      </p:grpSpPr>
      <p:pic>
        <p:nvPicPr>
          <p:cNvPr id="2097446" name="Google Shape;1679;p310"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3990" cy="5143494"/>
          </a:xfrm>
          <a:prstGeom prst="rect"/>
          <a:noFill/>
          <a:ln>
            <a:noFill/>
          </a:ln>
        </p:spPr>
      </p:pic>
      <p:pic>
        <p:nvPicPr>
          <p:cNvPr id="2097447" name="Google Shape;1680;p310"/>
          <p:cNvPicPr preferRelativeResize="0">
            <a:picLocks/>
          </p:cNvPicPr>
          <p:nvPr/>
        </p:nvPicPr>
        <p:blipFill rotWithShape="1">
          <a:blip xmlns:r="http://schemas.openxmlformats.org/officeDocument/2006/relationships" r:embed="rId2">
            <a:alphaModFix/>
          </a:blip>
          <a:srcRect l="16487" t="8800" r="16531" b="52399"/>
          <a:stretch>
            <a:fillRect/>
          </a:stretch>
        </p:blipFill>
        <p:spPr>
          <a:xfrm>
            <a:off x="1035361" y="596414"/>
            <a:ext cx="7073279" cy="4097293"/>
          </a:xfrm>
          <a:prstGeom prst="rect"/>
          <a:noFill/>
          <a:ln>
            <a:noFill/>
          </a:ln>
        </p:spPr>
      </p:pic>
      <p:sp>
        <p:nvSpPr>
          <p:cNvPr id="1050750" name="Google Shape;1681;p310"/>
          <p:cNvSpPr txBox="1"/>
          <p:nvPr>
            <p:ph type="body" idx="1"/>
          </p:nvPr>
        </p:nvSpPr>
        <p:spPr>
          <a:xfrm>
            <a:off x="2125659" y="1098087"/>
            <a:ext cx="4892682" cy="294731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021" name="Shape 1682"/>
        <p:cNvGrpSpPr/>
        <p:nvPr/>
      </p:nvGrpSpPr>
      <p:grpSpPr>
        <a:xfrm>
          <a:off x="0" y="0"/>
          <a:ext cx="0" cy="0"/>
          <a:chOff x="0" y="0"/>
          <a:chExt cx="0" cy="0"/>
        </a:xfrm>
      </p:grpSpPr>
      <p:sp>
        <p:nvSpPr>
          <p:cNvPr id="1050402" name="Google Shape;1683;p312"/>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lt1"/>
              </a:solidFill>
              <a:latin typeface="Calibri"/>
              <a:ea typeface="Calibri"/>
              <a:cs typeface="Calibri"/>
              <a:sym typeface="Calibri"/>
            </a:endParaRPr>
          </a:p>
        </p:txBody>
      </p:sp>
      <p:pic>
        <p:nvPicPr>
          <p:cNvPr id="2097397" name="Google Shape;1684;p312" descr="Shape  Description automatically generated with low confidence"/>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4000" cy="5143500"/>
          </a:xfrm>
          <a:prstGeom prst="rect"/>
          <a:noFill/>
          <a:ln>
            <a:noFill/>
          </a:ln>
        </p:spPr>
      </p:pic>
      <p:pic>
        <p:nvPicPr>
          <p:cNvPr id="2097398" name="Google Shape;1685;p312" descr="A picture containing text, vector graphics, toy, doll  Description automatically generated"/>
          <p:cNvPicPr preferRelativeResize="0">
            <a:picLocks/>
          </p:cNvPicPr>
          <p:nvPr/>
        </p:nvPicPr>
        <p:blipFill rotWithShape="1">
          <a:blip xmlns:r="http://schemas.openxmlformats.org/officeDocument/2006/relationships" r:embed="rId2">
            <a:alphaModFix/>
          </a:blip>
          <a:srcRect l="0" t="0" r="0" b="0"/>
          <a:stretch>
            <a:fillRect/>
          </a:stretch>
        </p:blipFill>
        <p:spPr>
          <a:xfrm>
            <a:off x="1145672" y="987084"/>
            <a:ext cx="2215127" cy="3457594"/>
          </a:xfrm>
          <a:prstGeom prst="rect"/>
          <a:noFill/>
          <a:ln>
            <a:noFill/>
          </a:ln>
        </p:spPr>
      </p:pic>
      <p:sp>
        <p:nvSpPr>
          <p:cNvPr id="1050403" name="Google Shape;1686;p312"/>
          <p:cNvSpPr txBox="1"/>
          <p:nvPr>
            <p:ph type="body" idx="1"/>
          </p:nvPr>
        </p:nvSpPr>
        <p:spPr>
          <a:xfrm>
            <a:off x="4164295" y="1656080"/>
            <a:ext cx="3865563" cy="183134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rgbClr val="22366A"/>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slideLayout" Target="../slideLayouts/slideLayout117.xml"/><Relationship Id="rId11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slideLayout" Target="../slideLayouts/slideLayout119.xml"/><Relationship Id="rId3" Type="http://schemas.openxmlformats.org/officeDocument/2006/relationships/slideLayout" Target="../slideLayouts/slideLayout120.xml"/><Relationship Id="rId4" Type="http://schemas.openxmlformats.org/officeDocument/2006/relationships/slideLayout" Target="../slideLayouts/slideLayout121.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9" Type="http://schemas.openxmlformats.org/officeDocument/2006/relationships/slideLayout" Target="../slideLayouts/slideLayout126.xml"/><Relationship Id="rId10" Type="http://schemas.openxmlformats.org/officeDocument/2006/relationships/slideLayout" Target="../slideLayouts/slideLayout127.xml"/><Relationship Id="rId11" Type="http://schemas.openxmlformats.org/officeDocument/2006/relationships/slideLayout" Target="../slideLayouts/slideLayout128.xml"/><Relationship Id="rId12" Type="http://schemas.openxmlformats.org/officeDocument/2006/relationships/slideLayout" Target="../slideLayouts/slideLayout129.xml"/><Relationship Id="rId13" Type="http://schemas.openxmlformats.org/officeDocument/2006/relationships/slideLayout" Target="../slideLayouts/slideLayout130.xml"/><Relationship Id="rId14" Type="http://schemas.openxmlformats.org/officeDocument/2006/relationships/slideLayout" Target="../slideLayouts/slideLayout131.xml"/><Relationship Id="rId15" Type="http://schemas.openxmlformats.org/officeDocument/2006/relationships/slideLayout" Target="../slideLayouts/slideLayout132.xml"/><Relationship Id="rId16" Type="http://schemas.openxmlformats.org/officeDocument/2006/relationships/slideLayout" Target="../slideLayouts/slideLayout133.xml"/><Relationship Id="rId17" Type="http://schemas.openxmlformats.org/officeDocument/2006/relationships/slideLayout" Target="../slideLayouts/slideLayout134.xml"/><Relationship Id="rId18" Type="http://schemas.openxmlformats.org/officeDocument/2006/relationships/slideLayout" Target="../slideLayouts/slideLayout135.xml"/><Relationship Id="rId19" Type="http://schemas.openxmlformats.org/officeDocument/2006/relationships/slideLayout" Target="../slideLayouts/slideLayout136.xml"/><Relationship Id="rId20" Type="http://schemas.openxmlformats.org/officeDocument/2006/relationships/slideLayout" Target="../slideLayouts/slideLayout137.xml"/><Relationship Id="rId21" Type="http://schemas.openxmlformats.org/officeDocument/2006/relationships/slideLayout" Target="../slideLayouts/slideLayout138.xml"/><Relationship Id="rId22" Type="http://schemas.openxmlformats.org/officeDocument/2006/relationships/slideLayout" Target="../slideLayouts/slideLayout139.xml"/><Relationship Id="rId23" Type="http://schemas.openxmlformats.org/officeDocument/2006/relationships/slideLayout" Target="../slideLayouts/slideLayout140.xml"/><Relationship Id="rId24" Type="http://schemas.openxmlformats.org/officeDocument/2006/relationships/slideLayout" Target="../slideLayouts/slideLayout141.xml"/><Relationship Id="rId25" Type="http://schemas.openxmlformats.org/officeDocument/2006/relationships/slideLayout" Target="../slideLayouts/slideLayout142.xml"/><Relationship Id="rId26" Type="http://schemas.openxmlformats.org/officeDocument/2006/relationships/slideLayout" Target="../slideLayouts/slideLayout143.xml"/><Relationship Id="rId27" Type="http://schemas.openxmlformats.org/officeDocument/2006/relationships/slideLayout" Target="../slideLayouts/slideLayout144.xml"/><Relationship Id="rId28" Type="http://schemas.openxmlformats.org/officeDocument/2006/relationships/slideLayout" Target="../slideLayouts/slideLayout145.xml"/><Relationship Id="rId29" Type="http://schemas.openxmlformats.org/officeDocument/2006/relationships/slideLayout" Target="../slideLayouts/slideLayout146.xml"/><Relationship Id="rId30" Type="http://schemas.openxmlformats.org/officeDocument/2006/relationships/slideLayout" Target="../slideLayouts/slideLayout147.xml"/><Relationship Id="rId31" Type="http://schemas.openxmlformats.org/officeDocument/2006/relationships/slideLayout" Target="../slideLayouts/slideLayout148.xml"/><Relationship Id="rId32" Type="http://schemas.openxmlformats.org/officeDocument/2006/relationships/slideLayout" Target="../slideLayouts/slideLayout149.xml"/><Relationship Id="rId33" Type="http://schemas.openxmlformats.org/officeDocument/2006/relationships/slideLayout" Target="../slideLayouts/slideLayout150.xml"/><Relationship Id="rId34" Type="http://schemas.openxmlformats.org/officeDocument/2006/relationships/slideLayout" Target="../slideLayouts/slideLayout151.xml"/><Relationship Id="rId35" Type="http://schemas.openxmlformats.org/officeDocument/2006/relationships/slideLayout" Target="../slideLayouts/slideLayout152.xml"/><Relationship Id="rId36" Type="http://schemas.openxmlformats.org/officeDocument/2006/relationships/slideLayout" Target="../slideLayouts/slideLayout153.xml"/><Relationship Id="rId37" Type="http://schemas.openxmlformats.org/officeDocument/2006/relationships/slideLayout" Target="../slideLayouts/slideLayout154.xml"/><Relationship Id="rId38" Type="http://schemas.openxmlformats.org/officeDocument/2006/relationships/slideLayout" Target="../slideLayouts/slideLayout155.xml"/><Relationship Id="rId39" Type="http://schemas.openxmlformats.org/officeDocument/2006/relationships/slideLayout" Target="../slideLayouts/slideLayout156.xml"/><Relationship Id="rId40" Type="http://schemas.openxmlformats.org/officeDocument/2006/relationships/slideLayout" Target="../slideLayouts/slideLayout157.xml"/><Relationship Id="rId41" Type="http://schemas.openxmlformats.org/officeDocument/2006/relationships/slideLayout" Target="../slideLayouts/slideLayout158.xml"/><Relationship Id="rId42" Type="http://schemas.openxmlformats.org/officeDocument/2006/relationships/slideLayout" Target="../slideLayouts/slideLayout159.xml"/><Relationship Id="rId43" Type="http://schemas.openxmlformats.org/officeDocument/2006/relationships/slideLayout" Target="../slideLayouts/slideLayout160.xml"/><Relationship Id="rId44" Type="http://schemas.openxmlformats.org/officeDocument/2006/relationships/slideLayout" Target="../slideLayouts/slideLayout161.xml"/><Relationship Id="rId45" Type="http://schemas.openxmlformats.org/officeDocument/2006/relationships/slideLayout" Target="../slideLayouts/slideLayout162.xml"/><Relationship Id="rId46" Type="http://schemas.openxmlformats.org/officeDocument/2006/relationships/slideLayout" Target="../slideLayouts/slideLayout163.xml"/><Relationship Id="rId47" Type="http://schemas.openxmlformats.org/officeDocument/2006/relationships/slideLayout" Target="../slideLayouts/slideLayout164.xml"/><Relationship Id="rId48" Type="http://schemas.openxmlformats.org/officeDocument/2006/relationships/slideLayout" Target="../slideLayouts/slideLayout165.xml"/><Relationship Id="rId49" Type="http://schemas.openxmlformats.org/officeDocument/2006/relationships/slideLayout" Target="../slideLayouts/slideLayout166.xml"/><Relationship Id="rId50" Type="http://schemas.openxmlformats.org/officeDocument/2006/relationships/slideLayout" Target="../slideLayouts/slideLayout167.xml"/><Relationship Id="rId51" Type="http://schemas.openxmlformats.org/officeDocument/2006/relationships/slideLayout" Target="../slideLayouts/slideLayout168.xml"/><Relationship Id="rId52" Type="http://schemas.openxmlformats.org/officeDocument/2006/relationships/slideLayout" Target="../slideLayouts/slideLayout169.xml"/><Relationship Id="rId53" Type="http://schemas.openxmlformats.org/officeDocument/2006/relationships/slideLayout" Target="../slideLayouts/slideLayout170.xml"/><Relationship Id="rId54" Type="http://schemas.openxmlformats.org/officeDocument/2006/relationships/slideLayout" Target="../slideLayouts/slideLayout171.xml"/><Relationship Id="rId55" Type="http://schemas.openxmlformats.org/officeDocument/2006/relationships/slideLayout" Target="../slideLayouts/slideLayout172.xml"/><Relationship Id="rId56" Type="http://schemas.openxmlformats.org/officeDocument/2006/relationships/slideLayout" Target="../slideLayouts/slideLayout173.xml"/><Relationship Id="rId57" Type="http://schemas.openxmlformats.org/officeDocument/2006/relationships/slideLayout" Target="../slideLayouts/slideLayout174.xml"/><Relationship Id="rId58" Type="http://schemas.openxmlformats.org/officeDocument/2006/relationships/slideLayout" Target="../slideLayouts/slideLayout175.xml"/><Relationship Id="rId59" Type="http://schemas.openxmlformats.org/officeDocument/2006/relationships/slideLayout" Target="../slideLayouts/slideLayout176.xml"/><Relationship Id="rId60" Type="http://schemas.openxmlformats.org/officeDocument/2006/relationships/slideLayout" Target="../slideLayouts/slideLayout177.xml"/><Relationship Id="rId61" Type="http://schemas.openxmlformats.org/officeDocument/2006/relationships/slideLayout" Target="../slideLayouts/slideLayout178.xml"/><Relationship Id="rId62" Type="http://schemas.openxmlformats.org/officeDocument/2006/relationships/slideLayout" Target="../slideLayouts/slideLayout179.xml"/><Relationship Id="rId63" Type="http://schemas.openxmlformats.org/officeDocument/2006/relationships/slideLayout" Target="../slideLayouts/slideLayout180.xml"/><Relationship Id="rId64" Type="http://schemas.openxmlformats.org/officeDocument/2006/relationships/slideLayout" Target="../slideLayouts/slideLayout181.xml"/><Relationship Id="rId65" Type="http://schemas.openxmlformats.org/officeDocument/2006/relationships/slideLayout" Target="../slideLayouts/slideLayout182.xml"/><Relationship Id="rId66" Type="http://schemas.openxmlformats.org/officeDocument/2006/relationships/slideLayout" Target="../slideLayouts/slideLayout183.xml"/><Relationship Id="rId67" Type="http://schemas.openxmlformats.org/officeDocument/2006/relationships/slideLayout" Target="../slideLayouts/slideLayout184.xml"/><Relationship Id="rId68" Type="http://schemas.openxmlformats.org/officeDocument/2006/relationships/slideLayout" Target="../slideLayouts/slideLayout185.xml"/><Relationship Id="rId69" Type="http://schemas.openxmlformats.org/officeDocument/2006/relationships/slideLayout" Target="../slideLayouts/slideLayout186.xml"/><Relationship Id="rId70" Type="http://schemas.openxmlformats.org/officeDocument/2006/relationships/slideLayout" Target="../slideLayouts/slideLayout187.xml"/><Relationship Id="rId71" Type="http://schemas.openxmlformats.org/officeDocument/2006/relationships/slideLayout" Target="../slideLayouts/slideLayout188.xml"/><Relationship Id="rId72" Type="http://schemas.openxmlformats.org/officeDocument/2006/relationships/slideLayout" Target="../slideLayouts/slideLayout189.xml"/><Relationship Id="rId73" Type="http://schemas.openxmlformats.org/officeDocument/2006/relationships/slideLayout" Target="../slideLayouts/slideLayout190.xml"/><Relationship Id="rId74" Type="http://schemas.openxmlformats.org/officeDocument/2006/relationships/slideLayout" Target="../slideLayouts/slideLayout191.xml"/><Relationship Id="rId75" Type="http://schemas.openxmlformats.org/officeDocument/2006/relationships/slideLayout" Target="../slideLayouts/slideLayout192.xml"/><Relationship Id="rId76" Type="http://schemas.openxmlformats.org/officeDocument/2006/relationships/slideLayout" Target="../slideLayouts/slideLayout193.xml"/><Relationship Id="rId77" Type="http://schemas.openxmlformats.org/officeDocument/2006/relationships/slideLayout" Target="../slideLayouts/slideLayout194.xml"/><Relationship Id="rId78" Type="http://schemas.openxmlformats.org/officeDocument/2006/relationships/slideLayout" Target="../slideLayouts/slideLayout195.xml"/><Relationship Id="rId79" Type="http://schemas.openxmlformats.org/officeDocument/2006/relationships/slideLayout" Target="../slideLayouts/slideLayout196.xml"/><Relationship Id="rId80" Type="http://schemas.openxmlformats.org/officeDocument/2006/relationships/slideLayout" Target="../slideLayouts/slideLayout197.xml"/><Relationship Id="rId81" Type="http://schemas.openxmlformats.org/officeDocument/2006/relationships/slideLayout" Target="../slideLayouts/slideLayout198.xml"/><Relationship Id="rId82" Type="http://schemas.openxmlformats.org/officeDocument/2006/relationships/slideLayout" Target="../slideLayouts/slideLayout199.xml"/><Relationship Id="rId83" Type="http://schemas.openxmlformats.org/officeDocument/2006/relationships/slideLayout" Target="../slideLayouts/slideLayout200.xml"/><Relationship Id="rId84" Type="http://schemas.openxmlformats.org/officeDocument/2006/relationships/slideLayout" Target="../slideLayouts/slideLayout201.xml"/><Relationship Id="rId85" Type="http://schemas.openxmlformats.org/officeDocument/2006/relationships/slideLayout" Target="../slideLayouts/slideLayout202.xml"/><Relationship Id="rId86" Type="http://schemas.openxmlformats.org/officeDocument/2006/relationships/slideLayout" Target="../slideLayouts/slideLayout203.xml"/><Relationship Id="rId87" Type="http://schemas.openxmlformats.org/officeDocument/2006/relationships/slideLayout" Target="../slideLayouts/slideLayout204.xml"/><Relationship Id="rId88" Type="http://schemas.openxmlformats.org/officeDocument/2006/relationships/slideLayout" Target="../slideLayouts/slideLayout205.xml"/><Relationship Id="rId89" Type="http://schemas.openxmlformats.org/officeDocument/2006/relationships/slideLayout" Target="../slideLayouts/slideLayout206.xml"/><Relationship Id="rId90" Type="http://schemas.openxmlformats.org/officeDocument/2006/relationships/slideLayout" Target="../slideLayouts/slideLayout207.xml"/><Relationship Id="rId91" Type="http://schemas.openxmlformats.org/officeDocument/2006/relationships/slideLayout" Target="../slideLayouts/slideLayout208.xml"/><Relationship Id="rId92" Type="http://schemas.openxmlformats.org/officeDocument/2006/relationships/slideLayout" Target="../slideLayouts/slideLayout209.xml"/><Relationship Id="rId93" Type="http://schemas.openxmlformats.org/officeDocument/2006/relationships/slideLayout" Target="../slideLayouts/slideLayout210.xml"/><Relationship Id="rId94" Type="http://schemas.openxmlformats.org/officeDocument/2006/relationships/slideLayout" Target="../slideLayouts/slideLayout211.xml"/><Relationship Id="rId95" Type="http://schemas.openxmlformats.org/officeDocument/2006/relationships/slideLayout" Target="../slideLayouts/slideLayout212.xml"/><Relationship Id="rId96" Type="http://schemas.openxmlformats.org/officeDocument/2006/relationships/slideLayout" Target="../slideLayouts/slideLayout213.xml"/><Relationship Id="rId97" Type="http://schemas.openxmlformats.org/officeDocument/2006/relationships/slideLayout" Target="../slideLayouts/slideLayout214.xml"/><Relationship Id="rId98" Type="http://schemas.openxmlformats.org/officeDocument/2006/relationships/slideLayout" Target="../slideLayouts/slideLayout215.xml"/><Relationship Id="rId99" Type="http://schemas.openxmlformats.org/officeDocument/2006/relationships/slideLayout" Target="../slideLayouts/slideLayout216.xml"/><Relationship Id="rId100" Type="http://schemas.openxmlformats.org/officeDocument/2006/relationships/slideLayout" Target="../slideLayouts/slideLayout217.xml"/><Relationship Id="rId101" Type="http://schemas.openxmlformats.org/officeDocument/2006/relationships/slideLayout" Target="../slideLayouts/slideLayout218.xml"/><Relationship Id="rId102" Type="http://schemas.openxmlformats.org/officeDocument/2006/relationships/slideLayout" Target="../slideLayouts/slideLayout219.xml"/><Relationship Id="rId103" Type="http://schemas.openxmlformats.org/officeDocument/2006/relationships/slideLayout" Target="../slideLayouts/slideLayout220.xml"/><Relationship Id="rId104" Type="http://schemas.openxmlformats.org/officeDocument/2006/relationships/slideLayout" Target="../slideLayouts/slideLayout221.xml"/><Relationship Id="rId105" Type="http://schemas.openxmlformats.org/officeDocument/2006/relationships/slideLayout" Target="../slideLayouts/slideLayout222.xml"/><Relationship Id="rId106" Type="http://schemas.openxmlformats.org/officeDocument/2006/relationships/slideLayout" Target="../slideLayouts/slideLayout223.xml"/><Relationship Id="rId107" Type="http://schemas.openxmlformats.org/officeDocument/2006/relationships/slideLayout" Target="../slideLayouts/slideLayout224.xml"/><Relationship Id="rId108" Type="http://schemas.openxmlformats.org/officeDocument/2006/relationships/slideLayout" Target="../slideLayouts/slideLayout225.xml"/><Relationship Id="rId109" Type="http://schemas.openxmlformats.org/officeDocument/2006/relationships/slideLayout" Target="../slideLayouts/slideLayout226.xml"/><Relationship Id="rId110" Type="http://schemas.openxmlformats.org/officeDocument/2006/relationships/slideLayout" Target="../slideLayouts/slideLayout227.xml"/><Relationship Id="rId111" Type="http://schemas.openxmlformats.org/officeDocument/2006/relationships/slideLayout" Target="../slideLayouts/slideLayout228.xml"/><Relationship Id="rId112" Type="http://schemas.openxmlformats.org/officeDocument/2006/relationships/slideLayout" Target="../slideLayouts/slideLayout229.xml"/><Relationship Id="rId113" Type="http://schemas.openxmlformats.org/officeDocument/2006/relationships/slideLayout" Target="../slideLayouts/slideLayout230.xml"/><Relationship Id="rId114" Type="http://schemas.openxmlformats.org/officeDocument/2006/relationships/slideLayout" Target="../slideLayouts/slideLayout231.xml"/><Relationship Id="rId115" Type="http://schemas.openxmlformats.org/officeDocument/2006/relationships/slideLayout" Target="../slideLayouts/slideLayout232.xml"/><Relationship Id="rId116" Type="http://schemas.openxmlformats.org/officeDocument/2006/relationships/slideLayout" Target="../slideLayouts/slideLayout233.xml"/><Relationship Id="rId117" Type="http://schemas.openxmlformats.org/officeDocument/2006/relationships/slideLayout" Target="../slideLayouts/slideLayout234.xml"/><Relationship Id="rId118"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slideLayout" Target="../slideLayouts/slideLayout236.xml"/><Relationship Id="rId3" Type="http://schemas.openxmlformats.org/officeDocument/2006/relationships/slideLayout" Target="../slideLayouts/slideLayout237.xml"/><Relationship Id="rId4" Type="http://schemas.openxmlformats.org/officeDocument/2006/relationships/slideLayout" Target="../slideLayouts/slideLayout238.xml"/><Relationship Id="rId5" Type="http://schemas.openxmlformats.org/officeDocument/2006/relationships/slideLayout" Target="../slideLayouts/slideLayout239.xml"/><Relationship Id="rId6" Type="http://schemas.openxmlformats.org/officeDocument/2006/relationships/slideLayout" Target="../slideLayouts/slideLayout240.xml"/><Relationship Id="rId7" Type="http://schemas.openxmlformats.org/officeDocument/2006/relationships/slideLayout" Target="../slideLayouts/slideLayout241.xml"/><Relationship Id="rId8" Type="http://schemas.openxmlformats.org/officeDocument/2006/relationships/slideLayout" Target="../slideLayouts/slideLayout242.xml"/><Relationship Id="rId9" Type="http://schemas.openxmlformats.org/officeDocument/2006/relationships/slideLayout" Target="../slideLayouts/slideLayout243.xml"/><Relationship Id="rId10" Type="http://schemas.openxmlformats.org/officeDocument/2006/relationships/slideLayout" Target="../slideLayouts/slideLayout244.xml"/><Relationship Id="rId11" Type="http://schemas.openxmlformats.org/officeDocument/2006/relationships/slideLayout" Target="../slideLayouts/slideLayout245.xml"/><Relationship Id="rId12" Type="http://schemas.openxmlformats.org/officeDocument/2006/relationships/slideLayout" Target="../slideLayouts/slideLayout246.xml"/><Relationship Id="rId13" Type="http://schemas.openxmlformats.org/officeDocument/2006/relationships/slideLayout" Target="../slideLayouts/slideLayout247.xml"/><Relationship Id="rId14" Type="http://schemas.openxmlformats.org/officeDocument/2006/relationships/slideLayout" Target="../slideLayouts/slideLayout248.xml"/><Relationship Id="rId15" Type="http://schemas.openxmlformats.org/officeDocument/2006/relationships/slideLayout" Target="../slideLayouts/slideLayout249.xml"/><Relationship Id="rId16" Type="http://schemas.openxmlformats.org/officeDocument/2006/relationships/slideLayout" Target="../slideLayouts/slideLayout250.xml"/><Relationship Id="rId17" Type="http://schemas.openxmlformats.org/officeDocument/2006/relationships/slideLayout" Target="../slideLayouts/slideLayout251.xml"/><Relationship Id="rId18" Type="http://schemas.openxmlformats.org/officeDocument/2006/relationships/slideLayout" Target="../slideLayouts/slideLayout252.xml"/><Relationship Id="rId19" Type="http://schemas.openxmlformats.org/officeDocument/2006/relationships/slideLayout" Target="../slideLayouts/slideLayout253.xml"/><Relationship Id="rId20" Type="http://schemas.openxmlformats.org/officeDocument/2006/relationships/slideLayout" Target="../slideLayouts/slideLayout254.xml"/><Relationship Id="rId21" Type="http://schemas.openxmlformats.org/officeDocument/2006/relationships/slideLayout" Target="../slideLayouts/slideLayout255.xml"/><Relationship Id="rId22" Type="http://schemas.openxmlformats.org/officeDocument/2006/relationships/slideLayout" Target="../slideLayouts/slideLayout256.xml"/><Relationship Id="rId23" Type="http://schemas.openxmlformats.org/officeDocument/2006/relationships/slideLayout" Target="../slideLayouts/slideLayout257.xml"/><Relationship Id="rId24" Type="http://schemas.openxmlformats.org/officeDocument/2006/relationships/slideLayout" Target="../slideLayouts/slideLayout258.xml"/><Relationship Id="rId25" Type="http://schemas.openxmlformats.org/officeDocument/2006/relationships/slideLayout" Target="../slideLayouts/slideLayout259.xml"/><Relationship Id="rId26" Type="http://schemas.openxmlformats.org/officeDocument/2006/relationships/slideLayout" Target="../slideLayouts/slideLayout260.xml"/><Relationship Id="rId27" Type="http://schemas.openxmlformats.org/officeDocument/2006/relationships/slideLayout" Target="../slideLayouts/slideLayout261.xml"/><Relationship Id="rId28" Type="http://schemas.openxmlformats.org/officeDocument/2006/relationships/slideLayout" Target="../slideLayouts/slideLayout262.xml"/><Relationship Id="rId29" Type="http://schemas.openxmlformats.org/officeDocument/2006/relationships/slideLayout" Target="../slideLayouts/slideLayout263.xml"/><Relationship Id="rId30" Type="http://schemas.openxmlformats.org/officeDocument/2006/relationships/slideLayout" Target="../slideLayouts/slideLayout264.xml"/><Relationship Id="rId31" Type="http://schemas.openxmlformats.org/officeDocument/2006/relationships/slideLayout" Target="../slideLayouts/slideLayout265.xml"/><Relationship Id="rId32" Type="http://schemas.openxmlformats.org/officeDocument/2006/relationships/slideLayout" Target="../slideLayouts/slideLayout266.xml"/><Relationship Id="rId33" Type="http://schemas.openxmlformats.org/officeDocument/2006/relationships/slideLayout" Target="../slideLayouts/slideLayout267.xml"/><Relationship Id="rId34" Type="http://schemas.openxmlformats.org/officeDocument/2006/relationships/slideLayout" Target="../slideLayouts/slideLayout268.xml"/><Relationship Id="rId35" Type="http://schemas.openxmlformats.org/officeDocument/2006/relationships/slideLayout" Target="../slideLayouts/slideLayout269.xml"/><Relationship Id="rId36" Type="http://schemas.openxmlformats.org/officeDocument/2006/relationships/slideLayout" Target="../slideLayouts/slideLayout270.xml"/><Relationship Id="rId37" Type="http://schemas.openxmlformats.org/officeDocument/2006/relationships/slideLayout" Target="../slideLayouts/slideLayout271.xml"/><Relationship Id="rId38" Type="http://schemas.openxmlformats.org/officeDocument/2006/relationships/slideLayout" Target="../slideLayouts/slideLayout272.xml"/><Relationship Id="rId39" Type="http://schemas.openxmlformats.org/officeDocument/2006/relationships/slideLayout" Target="../slideLayouts/slideLayout273.xml"/><Relationship Id="rId40" Type="http://schemas.openxmlformats.org/officeDocument/2006/relationships/slideLayout" Target="../slideLayouts/slideLayout274.xml"/><Relationship Id="rId41" Type="http://schemas.openxmlformats.org/officeDocument/2006/relationships/slideLayout" Target="../slideLayouts/slideLayout275.xml"/><Relationship Id="rId42" Type="http://schemas.openxmlformats.org/officeDocument/2006/relationships/slideLayout" Target="../slideLayouts/slideLayout276.xml"/><Relationship Id="rId43" Type="http://schemas.openxmlformats.org/officeDocument/2006/relationships/slideLayout" Target="../slideLayouts/slideLayout277.xml"/><Relationship Id="rId44" Type="http://schemas.openxmlformats.org/officeDocument/2006/relationships/slideLayout" Target="../slideLayouts/slideLayout278.xml"/><Relationship Id="rId45" Type="http://schemas.openxmlformats.org/officeDocument/2006/relationships/slideLayout" Target="../slideLayouts/slideLayout279.xml"/><Relationship Id="rId46" Type="http://schemas.openxmlformats.org/officeDocument/2006/relationships/slideLayout" Target="../slideLayouts/slideLayout280.xml"/><Relationship Id="rId47" Type="http://schemas.openxmlformats.org/officeDocument/2006/relationships/slideLayout" Target="../slideLayouts/slideLayout281.xml"/><Relationship Id="rId48" Type="http://schemas.openxmlformats.org/officeDocument/2006/relationships/slideLayout" Target="../slideLayouts/slideLayout282.xml"/><Relationship Id="rId49" Type="http://schemas.openxmlformats.org/officeDocument/2006/relationships/slideLayout" Target="../slideLayouts/slideLayout283.xml"/><Relationship Id="rId50" Type="http://schemas.openxmlformats.org/officeDocument/2006/relationships/slideLayout" Target="../slideLayouts/slideLayout284.xml"/><Relationship Id="rId51" Type="http://schemas.openxmlformats.org/officeDocument/2006/relationships/slideLayout" Target="../slideLayouts/slideLayout285.xml"/><Relationship Id="rId52" Type="http://schemas.openxmlformats.org/officeDocument/2006/relationships/slideLayout" Target="../slideLayouts/slideLayout286.xml"/><Relationship Id="rId53" Type="http://schemas.openxmlformats.org/officeDocument/2006/relationships/slideLayout" Target="../slideLayouts/slideLayout287.xml"/><Relationship Id="rId54" Type="http://schemas.openxmlformats.org/officeDocument/2006/relationships/slideLayout" Target="../slideLayouts/slideLayout288.xml"/><Relationship Id="rId55" Type="http://schemas.openxmlformats.org/officeDocument/2006/relationships/slideLayout" Target="../slideLayouts/slideLayout289.xml"/><Relationship Id="rId56" Type="http://schemas.openxmlformats.org/officeDocument/2006/relationships/slideLayout" Target="../slideLayouts/slideLayout290.xml"/><Relationship Id="rId57" Type="http://schemas.openxmlformats.org/officeDocument/2006/relationships/slideLayout" Target="../slideLayouts/slideLayout291.xml"/><Relationship Id="rId58" Type="http://schemas.openxmlformats.org/officeDocument/2006/relationships/slideLayout" Target="../slideLayouts/slideLayout292.xml"/><Relationship Id="rId59" Type="http://schemas.openxmlformats.org/officeDocument/2006/relationships/slideLayout" Target="../slideLayouts/slideLayout293.xml"/><Relationship Id="rId60" Type="http://schemas.openxmlformats.org/officeDocument/2006/relationships/slideLayout" Target="../slideLayouts/slideLayout294.xml"/><Relationship Id="rId61" Type="http://schemas.openxmlformats.org/officeDocument/2006/relationships/slideLayout" Target="../slideLayouts/slideLayout295.xml"/><Relationship Id="rId62" Type="http://schemas.openxmlformats.org/officeDocument/2006/relationships/slideLayout" Target="../slideLayouts/slideLayout296.xml"/><Relationship Id="rId63" Type="http://schemas.openxmlformats.org/officeDocument/2006/relationships/slideLayout" Target="../slideLayouts/slideLayout297.xml"/><Relationship Id="rId64" Type="http://schemas.openxmlformats.org/officeDocument/2006/relationships/slideLayout" Target="../slideLayouts/slideLayout298.xml"/><Relationship Id="rId65" Type="http://schemas.openxmlformats.org/officeDocument/2006/relationships/slideLayout" Target="../slideLayouts/slideLayout299.xml"/><Relationship Id="rId66" Type="http://schemas.openxmlformats.org/officeDocument/2006/relationships/slideLayout" Target="../slideLayouts/slideLayout300.xml"/><Relationship Id="rId67" Type="http://schemas.openxmlformats.org/officeDocument/2006/relationships/slideLayout" Target="../slideLayouts/slideLayout301.xml"/><Relationship Id="rId68" Type="http://schemas.openxmlformats.org/officeDocument/2006/relationships/slideLayout" Target="../slideLayouts/slideLayout302.xml"/><Relationship Id="rId69" Type="http://schemas.openxmlformats.org/officeDocument/2006/relationships/slideLayout" Target="../slideLayouts/slideLayout303.xml"/><Relationship Id="rId70" Type="http://schemas.openxmlformats.org/officeDocument/2006/relationships/slideLayout" Target="../slideLayouts/slideLayout304.xml"/><Relationship Id="rId71" Type="http://schemas.openxmlformats.org/officeDocument/2006/relationships/slideLayout" Target="../slideLayouts/slideLayout305.xml"/><Relationship Id="rId72" Type="http://schemas.openxmlformats.org/officeDocument/2006/relationships/slideLayout" Target="../slideLayouts/slideLayout306.xml"/><Relationship Id="rId73" Type="http://schemas.openxmlformats.org/officeDocument/2006/relationships/slideLayout" Target="../slideLayouts/slideLayout307.xml"/><Relationship Id="rId74" Type="http://schemas.openxmlformats.org/officeDocument/2006/relationships/slideLayout" Target="../slideLayouts/slideLayout308.xml"/><Relationship Id="rId75" Type="http://schemas.openxmlformats.org/officeDocument/2006/relationships/slideLayout" Target="../slideLayouts/slideLayout309.xml"/><Relationship Id="rId76" Type="http://schemas.openxmlformats.org/officeDocument/2006/relationships/slideLayout" Target="../slideLayouts/slideLayout310.xml"/><Relationship Id="rId77" Type="http://schemas.openxmlformats.org/officeDocument/2006/relationships/slideLayout" Target="../slideLayouts/slideLayout311.xml"/><Relationship Id="rId78" Type="http://schemas.openxmlformats.org/officeDocument/2006/relationships/slideLayout" Target="../slideLayouts/slideLayout312.xml"/><Relationship Id="rId79" Type="http://schemas.openxmlformats.org/officeDocument/2006/relationships/slideLayout" Target="../slideLayouts/slideLayout313.xml"/><Relationship Id="rId80" Type="http://schemas.openxmlformats.org/officeDocument/2006/relationships/slideLayout" Target="../slideLayouts/slideLayout314.xml"/><Relationship Id="rId81" Type="http://schemas.openxmlformats.org/officeDocument/2006/relationships/slideLayout" Target="../slideLayouts/slideLayout315.xml"/><Relationship Id="rId82" Type="http://schemas.openxmlformats.org/officeDocument/2006/relationships/slideLayout" Target="../slideLayouts/slideLayout316.xml"/><Relationship Id="rId83" Type="http://schemas.openxmlformats.org/officeDocument/2006/relationships/slideLayout" Target="../slideLayouts/slideLayout317.xml"/><Relationship Id="rId84" Type="http://schemas.openxmlformats.org/officeDocument/2006/relationships/slideLayout" Target="../slideLayouts/slideLayout318.xml"/><Relationship Id="rId85" Type="http://schemas.openxmlformats.org/officeDocument/2006/relationships/slideLayout" Target="../slideLayouts/slideLayout319.xml"/><Relationship Id="rId86" Type="http://schemas.openxmlformats.org/officeDocument/2006/relationships/slideLayout" Target="../slideLayouts/slideLayout320.xml"/><Relationship Id="rId87" Type="http://schemas.openxmlformats.org/officeDocument/2006/relationships/slideLayout" Target="../slideLayouts/slideLayout321.xml"/><Relationship Id="rId88" Type="http://schemas.openxmlformats.org/officeDocument/2006/relationships/slideLayout" Target="../slideLayouts/slideLayout322.xml"/><Relationship Id="rId89" Type="http://schemas.openxmlformats.org/officeDocument/2006/relationships/slideLayout" Target="../slideLayouts/slideLayout323.xml"/><Relationship Id="rId90" Type="http://schemas.openxmlformats.org/officeDocument/2006/relationships/slideLayout" Target="../slideLayouts/slideLayout324.xml"/><Relationship Id="rId91" Type="http://schemas.openxmlformats.org/officeDocument/2006/relationships/slideLayout" Target="../slideLayouts/slideLayout325.xml"/><Relationship Id="rId92" Type="http://schemas.openxmlformats.org/officeDocument/2006/relationships/slideLayout" Target="../slideLayouts/slideLayout326.xml"/><Relationship Id="rId93" Type="http://schemas.openxmlformats.org/officeDocument/2006/relationships/slideLayout" Target="../slideLayouts/slideLayout327.xml"/><Relationship Id="rId94" Type="http://schemas.openxmlformats.org/officeDocument/2006/relationships/slideLayout" Target="../slideLayouts/slideLayout328.xml"/><Relationship Id="rId95" Type="http://schemas.openxmlformats.org/officeDocument/2006/relationships/slideLayout" Target="../slideLayouts/slideLayout329.xml"/><Relationship Id="rId96" Type="http://schemas.openxmlformats.org/officeDocument/2006/relationships/slideLayout" Target="../slideLayouts/slideLayout330.xml"/><Relationship Id="rId97" Type="http://schemas.openxmlformats.org/officeDocument/2006/relationships/slideLayout" Target="../slideLayouts/slideLayout331.xml"/><Relationship Id="rId98" Type="http://schemas.openxmlformats.org/officeDocument/2006/relationships/slideLayout" Target="../slideLayouts/slideLayout332.xml"/><Relationship Id="rId99" Type="http://schemas.openxmlformats.org/officeDocument/2006/relationships/slideLayout" Target="../slideLayouts/slideLayout333.xml"/><Relationship Id="rId100" Type="http://schemas.openxmlformats.org/officeDocument/2006/relationships/slideLayout" Target="../slideLayouts/slideLayout334.xml"/><Relationship Id="rId101" Type="http://schemas.openxmlformats.org/officeDocument/2006/relationships/slideLayout" Target="../slideLayouts/slideLayout335.xml"/><Relationship Id="rId102" Type="http://schemas.openxmlformats.org/officeDocument/2006/relationships/slideLayout" Target="../slideLayouts/slideLayout336.xml"/><Relationship Id="rId103" Type="http://schemas.openxmlformats.org/officeDocument/2006/relationships/slideLayout" Target="../slideLayouts/slideLayout337.xml"/><Relationship Id="rId104" Type="http://schemas.openxmlformats.org/officeDocument/2006/relationships/slideLayout" Target="../slideLayouts/slideLayout338.xml"/><Relationship Id="rId105" Type="http://schemas.openxmlformats.org/officeDocument/2006/relationships/slideLayout" Target="../slideLayouts/slideLayout339.xml"/><Relationship Id="rId106" Type="http://schemas.openxmlformats.org/officeDocument/2006/relationships/slideLayout" Target="../slideLayouts/slideLayout340.xml"/><Relationship Id="rId107" Type="http://schemas.openxmlformats.org/officeDocument/2006/relationships/slideLayout" Target="../slideLayouts/slideLayout341.xml"/><Relationship Id="rId108" Type="http://schemas.openxmlformats.org/officeDocument/2006/relationships/slideLayout" Target="../slideLayouts/slideLayout342.xml"/><Relationship Id="rId109" Type="http://schemas.openxmlformats.org/officeDocument/2006/relationships/slideLayout" Target="../slideLayouts/slideLayout343.xml"/><Relationship Id="rId110" Type="http://schemas.openxmlformats.org/officeDocument/2006/relationships/slideLayout" Target="../slideLayouts/slideLayout344.xml"/><Relationship Id="rId111" Type="http://schemas.openxmlformats.org/officeDocument/2006/relationships/slideLayout" Target="../slideLayouts/slideLayout345.xml"/><Relationship Id="rId112" Type="http://schemas.openxmlformats.org/officeDocument/2006/relationships/slideLayout" Target="../slideLayouts/slideLayout346.xml"/><Relationship Id="rId113" Type="http://schemas.openxmlformats.org/officeDocument/2006/relationships/slideLayout" Target="../slideLayouts/slideLayout347.xml"/><Relationship Id="rId114" Type="http://schemas.openxmlformats.org/officeDocument/2006/relationships/slideLayout" Target="../slideLayouts/slideLayout348.xml"/><Relationship Id="rId115" Type="http://schemas.openxmlformats.org/officeDocument/2006/relationships/slideLayout" Target="../slideLayouts/slideLayout349.xml"/><Relationship Id="rId116" Type="http://schemas.openxmlformats.org/officeDocument/2006/relationships/slideLayout" Target="../slideLayouts/slideLayout350.xml"/><Relationship Id="rId11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slideLayout" Target="../slideLayouts/slideLayout352.xml"/><Relationship Id="rId3" Type="http://schemas.openxmlformats.org/officeDocument/2006/relationships/slideLayout" Target="../slideLayouts/slideLayout353.xml"/><Relationship Id="rId4" Type="http://schemas.openxmlformats.org/officeDocument/2006/relationships/slideLayout" Target="../slideLayouts/slideLayout354.xml"/><Relationship Id="rId5" Type="http://schemas.openxmlformats.org/officeDocument/2006/relationships/slideLayout" Target="../slideLayouts/slideLayout355.xml"/><Relationship Id="rId6" Type="http://schemas.openxmlformats.org/officeDocument/2006/relationships/slideLayout" Target="../slideLayouts/slideLayout356.xml"/><Relationship Id="rId7" Type="http://schemas.openxmlformats.org/officeDocument/2006/relationships/slideLayout" Target="../slideLayouts/slideLayout357.xml"/><Relationship Id="rId8" Type="http://schemas.openxmlformats.org/officeDocument/2006/relationships/slideLayout" Target="../slideLayouts/slideLayout358.xml"/><Relationship Id="rId9" Type="http://schemas.openxmlformats.org/officeDocument/2006/relationships/slideLayout" Target="../slideLayouts/slideLayout359.xml"/><Relationship Id="rId10" Type="http://schemas.openxmlformats.org/officeDocument/2006/relationships/slideLayout" Target="../slideLayouts/slideLayout360.xml"/><Relationship Id="rId11" Type="http://schemas.openxmlformats.org/officeDocument/2006/relationships/slideLayout" Target="../slideLayouts/slideLayout361.xml"/><Relationship Id="rId12" Type="http://schemas.openxmlformats.org/officeDocument/2006/relationships/slideLayout" Target="../slideLayouts/slideLayout362.xml"/><Relationship Id="rId13" Type="http://schemas.openxmlformats.org/officeDocument/2006/relationships/slideLayout" Target="../slideLayouts/slideLayout363.xml"/><Relationship Id="rId14" Type="http://schemas.openxmlformats.org/officeDocument/2006/relationships/slideLayout" Target="../slideLayouts/slideLayout364.xml"/><Relationship Id="rId15" Type="http://schemas.openxmlformats.org/officeDocument/2006/relationships/slideLayout" Target="../slideLayouts/slideLayout365.xml"/><Relationship Id="rId16" Type="http://schemas.openxmlformats.org/officeDocument/2006/relationships/slideLayout" Target="../slideLayouts/slideLayout366.xml"/><Relationship Id="rId17" Type="http://schemas.openxmlformats.org/officeDocument/2006/relationships/slideLayout" Target="../slideLayouts/slideLayout367.xml"/><Relationship Id="rId18" Type="http://schemas.openxmlformats.org/officeDocument/2006/relationships/slideLayout" Target="../slideLayouts/slideLayout368.xml"/><Relationship Id="rId19" Type="http://schemas.openxmlformats.org/officeDocument/2006/relationships/slideLayout" Target="../slideLayouts/slideLayout369.xml"/><Relationship Id="rId20" Type="http://schemas.openxmlformats.org/officeDocument/2006/relationships/slideLayout" Target="../slideLayouts/slideLayout370.xml"/><Relationship Id="rId21" Type="http://schemas.openxmlformats.org/officeDocument/2006/relationships/slideLayout" Target="../slideLayouts/slideLayout371.xml"/><Relationship Id="rId22" Type="http://schemas.openxmlformats.org/officeDocument/2006/relationships/slideLayout" Target="../slideLayouts/slideLayout372.xml"/><Relationship Id="rId23" Type="http://schemas.openxmlformats.org/officeDocument/2006/relationships/slideLayout" Target="../slideLayouts/slideLayout373.xml"/><Relationship Id="rId24" Type="http://schemas.openxmlformats.org/officeDocument/2006/relationships/slideLayout" Target="../slideLayouts/slideLayout374.xml"/><Relationship Id="rId25" Type="http://schemas.openxmlformats.org/officeDocument/2006/relationships/slideLayout" Target="../slideLayouts/slideLayout375.xml"/><Relationship Id="rId26" Type="http://schemas.openxmlformats.org/officeDocument/2006/relationships/slideLayout" Target="../slideLayouts/slideLayout376.xml"/><Relationship Id="rId27" Type="http://schemas.openxmlformats.org/officeDocument/2006/relationships/slideLayout" Target="../slideLayouts/slideLayout377.xml"/><Relationship Id="rId28" Type="http://schemas.openxmlformats.org/officeDocument/2006/relationships/slideLayout" Target="../slideLayouts/slideLayout378.xml"/><Relationship Id="rId29" Type="http://schemas.openxmlformats.org/officeDocument/2006/relationships/slideLayout" Target="../slideLayouts/slideLayout379.xml"/><Relationship Id="rId30" Type="http://schemas.openxmlformats.org/officeDocument/2006/relationships/slideLayout" Target="../slideLayouts/slideLayout380.xml"/><Relationship Id="rId31" Type="http://schemas.openxmlformats.org/officeDocument/2006/relationships/slideLayout" Target="../slideLayouts/slideLayout381.xml"/><Relationship Id="rId32" Type="http://schemas.openxmlformats.org/officeDocument/2006/relationships/slideLayout" Target="../slideLayouts/slideLayout382.xml"/><Relationship Id="rId33" Type="http://schemas.openxmlformats.org/officeDocument/2006/relationships/slideLayout" Target="../slideLayouts/slideLayout383.xml"/><Relationship Id="rId34" Type="http://schemas.openxmlformats.org/officeDocument/2006/relationships/slideLayout" Target="../slideLayouts/slideLayout384.xml"/><Relationship Id="rId35" Type="http://schemas.openxmlformats.org/officeDocument/2006/relationships/slideLayout" Target="../slideLayouts/slideLayout385.xml"/><Relationship Id="rId36" Type="http://schemas.openxmlformats.org/officeDocument/2006/relationships/slideLayout" Target="../slideLayouts/slideLayout386.xml"/><Relationship Id="rId37" Type="http://schemas.openxmlformats.org/officeDocument/2006/relationships/slideLayout" Target="../slideLayouts/slideLayout387.xml"/><Relationship Id="rId38" Type="http://schemas.openxmlformats.org/officeDocument/2006/relationships/slideLayout" Target="../slideLayouts/slideLayout388.xml"/><Relationship Id="rId39" Type="http://schemas.openxmlformats.org/officeDocument/2006/relationships/slideLayout" Target="../slideLayouts/slideLayout389.xml"/><Relationship Id="rId40" Type="http://schemas.openxmlformats.org/officeDocument/2006/relationships/slideLayout" Target="../slideLayouts/slideLayout390.xml"/><Relationship Id="rId41" Type="http://schemas.openxmlformats.org/officeDocument/2006/relationships/slideLayout" Target="../slideLayouts/slideLayout391.xml"/><Relationship Id="rId42" Type="http://schemas.openxmlformats.org/officeDocument/2006/relationships/slideLayout" Target="../slideLayouts/slideLayout392.xml"/><Relationship Id="rId43" Type="http://schemas.openxmlformats.org/officeDocument/2006/relationships/slideLayout" Target="../slideLayouts/slideLayout393.xml"/><Relationship Id="rId44" Type="http://schemas.openxmlformats.org/officeDocument/2006/relationships/slideLayout" Target="../slideLayouts/slideLayout394.xml"/><Relationship Id="rId45" Type="http://schemas.openxmlformats.org/officeDocument/2006/relationships/slideLayout" Target="../slideLayouts/slideLayout395.xml"/><Relationship Id="rId46" Type="http://schemas.openxmlformats.org/officeDocument/2006/relationships/slideLayout" Target="../slideLayouts/slideLayout396.xml"/><Relationship Id="rId47" Type="http://schemas.openxmlformats.org/officeDocument/2006/relationships/slideLayout" Target="../slideLayouts/slideLayout397.xml"/><Relationship Id="rId48" Type="http://schemas.openxmlformats.org/officeDocument/2006/relationships/slideLayout" Target="../slideLayouts/slideLayout398.xml"/><Relationship Id="rId49" Type="http://schemas.openxmlformats.org/officeDocument/2006/relationships/slideLayout" Target="../slideLayouts/slideLayout399.xml"/><Relationship Id="rId50" Type="http://schemas.openxmlformats.org/officeDocument/2006/relationships/slideLayout" Target="../slideLayouts/slideLayout400.xml"/><Relationship Id="rId51" Type="http://schemas.openxmlformats.org/officeDocument/2006/relationships/slideLayout" Target="../slideLayouts/slideLayout401.xml"/><Relationship Id="rId52" Type="http://schemas.openxmlformats.org/officeDocument/2006/relationships/slideLayout" Target="../slideLayouts/slideLayout402.xml"/><Relationship Id="rId53" Type="http://schemas.openxmlformats.org/officeDocument/2006/relationships/slideLayout" Target="../slideLayouts/slideLayout403.xml"/><Relationship Id="rId54" Type="http://schemas.openxmlformats.org/officeDocument/2006/relationships/slideLayout" Target="../slideLayouts/slideLayout404.xml"/><Relationship Id="rId55" Type="http://schemas.openxmlformats.org/officeDocument/2006/relationships/slideLayout" Target="../slideLayouts/slideLayout405.xml"/><Relationship Id="rId56" Type="http://schemas.openxmlformats.org/officeDocument/2006/relationships/slideLayout" Target="../slideLayouts/slideLayout406.xml"/><Relationship Id="rId57" Type="http://schemas.openxmlformats.org/officeDocument/2006/relationships/slideLayout" Target="../slideLayouts/slideLayout407.xml"/><Relationship Id="rId58" Type="http://schemas.openxmlformats.org/officeDocument/2006/relationships/slideLayout" Target="../slideLayouts/slideLayout408.xml"/><Relationship Id="rId59" Type="http://schemas.openxmlformats.org/officeDocument/2006/relationships/slideLayout" Target="../slideLayouts/slideLayout409.xml"/><Relationship Id="rId60" Type="http://schemas.openxmlformats.org/officeDocument/2006/relationships/slideLayout" Target="../slideLayouts/slideLayout410.xml"/><Relationship Id="rId61" Type="http://schemas.openxmlformats.org/officeDocument/2006/relationships/slideLayout" Target="../slideLayouts/slideLayout411.xml"/><Relationship Id="rId62" Type="http://schemas.openxmlformats.org/officeDocument/2006/relationships/slideLayout" Target="../slideLayouts/slideLayout412.xml"/><Relationship Id="rId63" Type="http://schemas.openxmlformats.org/officeDocument/2006/relationships/slideLayout" Target="../slideLayouts/slideLayout413.xml"/><Relationship Id="rId64" Type="http://schemas.openxmlformats.org/officeDocument/2006/relationships/slideLayout" Target="../slideLayouts/slideLayout414.xml"/><Relationship Id="rId65" Type="http://schemas.openxmlformats.org/officeDocument/2006/relationships/slideLayout" Target="../slideLayouts/slideLayout415.xml"/><Relationship Id="rId66" Type="http://schemas.openxmlformats.org/officeDocument/2006/relationships/slideLayout" Target="../slideLayouts/slideLayout416.xml"/><Relationship Id="rId67" Type="http://schemas.openxmlformats.org/officeDocument/2006/relationships/slideLayout" Target="../slideLayouts/slideLayout417.xml"/><Relationship Id="rId68" Type="http://schemas.openxmlformats.org/officeDocument/2006/relationships/slideLayout" Target="../slideLayouts/slideLayout418.xml"/><Relationship Id="rId69" Type="http://schemas.openxmlformats.org/officeDocument/2006/relationships/slideLayout" Target="../slideLayouts/slideLayout419.xml"/><Relationship Id="rId70" Type="http://schemas.openxmlformats.org/officeDocument/2006/relationships/slideLayout" Target="../slideLayouts/slideLayout420.xml"/><Relationship Id="rId71" Type="http://schemas.openxmlformats.org/officeDocument/2006/relationships/slideLayout" Target="../slideLayouts/slideLayout421.xml"/><Relationship Id="rId72" Type="http://schemas.openxmlformats.org/officeDocument/2006/relationships/slideLayout" Target="../slideLayouts/slideLayout422.xml"/><Relationship Id="rId73" Type="http://schemas.openxmlformats.org/officeDocument/2006/relationships/slideLayout" Target="../slideLayouts/slideLayout423.xml"/><Relationship Id="rId74" Type="http://schemas.openxmlformats.org/officeDocument/2006/relationships/slideLayout" Target="../slideLayouts/slideLayout424.xml"/><Relationship Id="rId75" Type="http://schemas.openxmlformats.org/officeDocument/2006/relationships/slideLayout" Target="../slideLayouts/slideLayout425.xml"/><Relationship Id="rId76" Type="http://schemas.openxmlformats.org/officeDocument/2006/relationships/slideLayout" Target="../slideLayouts/slideLayout426.xml"/><Relationship Id="rId77" Type="http://schemas.openxmlformats.org/officeDocument/2006/relationships/slideLayout" Target="../slideLayouts/slideLayout427.xml"/><Relationship Id="rId78" Type="http://schemas.openxmlformats.org/officeDocument/2006/relationships/slideLayout" Target="../slideLayouts/slideLayout428.xml"/><Relationship Id="rId79" Type="http://schemas.openxmlformats.org/officeDocument/2006/relationships/slideLayout" Target="../slideLayouts/slideLayout429.xml"/><Relationship Id="rId80" Type="http://schemas.openxmlformats.org/officeDocument/2006/relationships/slideLayout" Target="../slideLayouts/slideLayout430.xml"/><Relationship Id="rId81" Type="http://schemas.openxmlformats.org/officeDocument/2006/relationships/slideLayout" Target="../slideLayouts/slideLayout431.xml"/><Relationship Id="rId82" Type="http://schemas.openxmlformats.org/officeDocument/2006/relationships/slideLayout" Target="../slideLayouts/slideLayout432.xml"/><Relationship Id="rId83" Type="http://schemas.openxmlformats.org/officeDocument/2006/relationships/slideLayout" Target="../slideLayouts/slideLayout433.xml"/><Relationship Id="rId84" Type="http://schemas.openxmlformats.org/officeDocument/2006/relationships/slideLayout" Target="../slideLayouts/slideLayout434.xml"/><Relationship Id="rId85" Type="http://schemas.openxmlformats.org/officeDocument/2006/relationships/slideLayout" Target="../slideLayouts/slideLayout435.xml"/><Relationship Id="rId86" Type="http://schemas.openxmlformats.org/officeDocument/2006/relationships/slideLayout" Target="../slideLayouts/slideLayout436.xml"/><Relationship Id="rId87" Type="http://schemas.openxmlformats.org/officeDocument/2006/relationships/slideLayout" Target="../slideLayouts/slideLayout437.xml"/><Relationship Id="rId88" Type="http://schemas.openxmlformats.org/officeDocument/2006/relationships/slideLayout" Target="../slideLayouts/slideLayout438.xml"/><Relationship Id="rId89" Type="http://schemas.openxmlformats.org/officeDocument/2006/relationships/slideLayout" Target="../slideLayouts/slideLayout439.xml"/><Relationship Id="rId90" Type="http://schemas.openxmlformats.org/officeDocument/2006/relationships/slideLayout" Target="../slideLayouts/slideLayout440.xml"/><Relationship Id="rId91" Type="http://schemas.openxmlformats.org/officeDocument/2006/relationships/slideLayout" Target="../slideLayouts/slideLayout441.xml"/><Relationship Id="rId92" Type="http://schemas.openxmlformats.org/officeDocument/2006/relationships/slideLayout" Target="../slideLayouts/slideLayout442.xml"/><Relationship Id="rId93" Type="http://schemas.openxmlformats.org/officeDocument/2006/relationships/slideLayout" Target="../slideLayouts/slideLayout443.xml"/><Relationship Id="rId94" Type="http://schemas.openxmlformats.org/officeDocument/2006/relationships/slideLayout" Target="../slideLayouts/slideLayout444.xml"/><Relationship Id="rId95" Type="http://schemas.openxmlformats.org/officeDocument/2006/relationships/slideLayout" Target="../slideLayouts/slideLayout445.xml"/><Relationship Id="rId96" Type="http://schemas.openxmlformats.org/officeDocument/2006/relationships/slideLayout" Target="../slideLayouts/slideLayout446.xml"/><Relationship Id="rId97" Type="http://schemas.openxmlformats.org/officeDocument/2006/relationships/slideLayout" Target="../slideLayouts/slideLayout447.xml"/><Relationship Id="rId98" Type="http://schemas.openxmlformats.org/officeDocument/2006/relationships/slideLayout" Target="../slideLayouts/slideLayout448.xml"/><Relationship Id="rId99" Type="http://schemas.openxmlformats.org/officeDocument/2006/relationships/slideLayout" Target="../slideLayouts/slideLayout449.xml"/><Relationship Id="rId100" Type="http://schemas.openxmlformats.org/officeDocument/2006/relationships/slideLayout" Target="../slideLayouts/slideLayout450.xml"/><Relationship Id="rId101" Type="http://schemas.openxmlformats.org/officeDocument/2006/relationships/slideLayout" Target="../slideLayouts/slideLayout451.xml"/><Relationship Id="rId102" Type="http://schemas.openxmlformats.org/officeDocument/2006/relationships/slideLayout" Target="../slideLayouts/slideLayout452.xml"/><Relationship Id="rId103" Type="http://schemas.openxmlformats.org/officeDocument/2006/relationships/slideLayout" Target="../slideLayouts/slideLayout453.xml"/><Relationship Id="rId104" Type="http://schemas.openxmlformats.org/officeDocument/2006/relationships/slideLayout" Target="../slideLayouts/slideLayout454.xml"/><Relationship Id="rId105" Type="http://schemas.openxmlformats.org/officeDocument/2006/relationships/slideLayout" Target="../slideLayouts/slideLayout455.xml"/><Relationship Id="rId106" Type="http://schemas.openxmlformats.org/officeDocument/2006/relationships/slideLayout" Target="../slideLayouts/slideLayout456.xml"/><Relationship Id="rId107" Type="http://schemas.openxmlformats.org/officeDocument/2006/relationships/slideLayout" Target="../slideLayouts/slideLayout457.xml"/><Relationship Id="rId108" Type="http://schemas.openxmlformats.org/officeDocument/2006/relationships/slideLayout" Target="../slideLayouts/slideLayout458.xml"/><Relationship Id="rId109" Type="http://schemas.openxmlformats.org/officeDocument/2006/relationships/slideLayout" Target="../slideLayouts/slideLayout459.xml"/><Relationship Id="rId110" Type="http://schemas.openxmlformats.org/officeDocument/2006/relationships/slideLayout" Target="../slideLayouts/slideLayout460.xml"/><Relationship Id="rId111" Type="http://schemas.openxmlformats.org/officeDocument/2006/relationships/slideLayout" Target="../slideLayouts/slideLayout461.xml"/><Relationship Id="rId112" Type="http://schemas.openxmlformats.org/officeDocument/2006/relationships/slideLayout" Target="../slideLayouts/slideLayout462.xml"/><Relationship Id="rId113" Type="http://schemas.openxmlformats.org/officeDocument/2006/relationships/slideLayout" Target="../slideLayouts/slideLayout463.xml"/><Relationship Id="rId114" Type="http://schemas.openxmlformats.org/officeDocument/2006/relationships/slideLayout" Target="../slideLayouts/slideLayout464.xml"/><Relationship Id="rId115" Type="http://schemas.openxmlformats.org/officeDocument/2006/relationships/slideLayout" Target="../slideLayouts/slideLayout465.xml"/><Relationship Id="rId116" Type="http://schemas.openxmlformats.org/officeDocument/2006/relationships/slideLayout" Target="../slideLayouts/slideLayout466.xml"/><Relationship Id="rId11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p:bgPr>
    </p:bg>
    <p:spTree>
      <p:nvGrpSpPr>
        <p:cNvPr id="18" name="Shape 5"/>
        <p:cNvGrpSpPr/>
        <p:nvPr/>
      </p:nvGrpSpPr>
      <p:grpSpPr>
        <a:xfrm>
          <a:off x="0" y="0"/>
          <a:ext cx="0" cy="0"/>
          <a:chOff x="0" y="0"/>
          <a:chExt cx="0" cy="0"/>
        </a:xfrm>
      </p:grpSpPr>
    </p:spTree>
  </p:cSld>
  <p:clrMap accent1="accent1" accent2="accent2" accent3="accent3" accent4="accent4" accent5="accent5" accent6="accent6" bg1="lt1" bg2="dk2" tx1="dk1" tx2="lt2"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 id="2147483689" r:id="rId38"/>
    <p:sldLayoutId id="2147483690" r:id="rId39"/>
    <p:sldLayoutId id="2147483691" r:id="rId40"/>
    <p:sldLayoutId id="2147483692" r:id="rId41"/>
    <p:sldLayoutId id="2147483693" r:id="rId42"/>
    <p:sldLayoutId id="2147483694" r:id="rId43"/>
    <p:sldLayoutId id="2147483695" r:id="rId44"/>
    <p:sldLayoutId id="2147483696" r:id="rId45"/>
    <p:sldLayoutId id="2147483697" r:id="rId46"/>
    <p:sldLayoutId id="2147483698" r:id="rId47"/>
    <p:sldLayoutId id="2147483699" r:id="rId48"/>
    <p:sldLayoutId id="2147483700" r:id="rId49"/>
    <p:sldLayoutId id="2147483701" r:id="rId50"/>
    <p:sldLayoutId id="2147483702" r:id="rId51"/>
    <p:sldLayoutId id="2147483703" r:id="rId52"/>
    <p:sldLayoutId id="2147483704" r:id="rId53"/>
    <p:sldLayoutId id="2147483705" r:id="rId54"/>
    <p:sldLayoutId id="2147483706" r:id="rId55"/>
    <p:sldLayoutId id="2147483707" r:id="rId56"/>
    <p:sldLayoutId id="2147483708" r:id="rId57"/>
    <p:sldLayoutId id="2147483709" r:id="rId58"/>
    <p:sldLayoutId id="2147483710" r:id="rId59"/>
    <p:sldLayoutId id="2147483711" r:id="rId60"/>
    <p:sldLayoutId id="2147483712" r:id="rId61"/>
    <p:sldLayoutId id="2147483713" r:id="rId62"/>
    <p:sldLayoutId id="2147483714" r:id="rId63"/>
    <p:sldLayoutId id="2147483715" r:id="rId64"/>
    <p:sldLayoutId id="2147483716" r:id="rId65"/>
    <p:sldLayoutId id="2147483717" r:id="rId66"/>
    <p:sldLayoutId id="2147483718" r:id="rId67"/>
    <p:sldLayoutId id="2147483719" r:id="rId68"/>
    <p:sldLayoutId id="2147483720" r:id="rId69"/>
    <p:sldLayoutId id="2147483721" r:id="rId70"/>
    <p:sldLayoutId id="2147483722" r:id="rId71"/>
    <p:sldLayoutId id="2147483723" r:id="rId72"/>
    <p:sldLayoutId id="2147483724" r:id="rId73"/>
    <p:sldLayoutId id="2147483725" r:id="rId74"/>
    <p:sldLayoutId id="2147483726" r:id="rId75"/>
    <p:sldLayoutId id="2147483727" r:id="rId76"/>
    <p:sldLayoutId id="2147483728" r:id="rId77"/>
    <p:sldLayoutId id="2147483729" r:id="rId78"/>
    <p:sldLayoutId id="2147483730" r:id="rId79"/>
    <p:sldLayoutId id="2147483731" r:id="rId80"/>
    <p:sldLayoutId id="2147483732" r:id="rId81"/>
    <p:sldLayoutId id="2147483733" r:id="rId82"/>
    <p:sldLayoutId id="2147483734" r:id="rId83"/>
    <p:sldLayoutId id="2147483735" r:id="rId84"/>
    <p:sldLayoutId id="2147483736" r:id="rId85"/>
    <p:sldLayoutId id="2147483737" r:id="rId86"/>
    <p:sldLayoutId id="2147483738" r:id="rId87"/>
    <p:sldLayoutId id="2147483739" r:id="rId88"/>
    <p:sldLayoutId id="2147483740" r:id="rId89"/>
    <p:sldLayoutId id="2147483741" r:id="rId90"/>
    <p:sldLayoutId id="2147483742" r:id="rId91"/>
    <p:sldLayoutId id="2147483743" r:id="rId92"/>
    <p:sldLayoutId id="2147483744" r:id="rId93"/>
    <p:sldLayoutId id="2147483745" r:id="rId94"/>
    <p:sldLayoutId id="2147483746" r:id="rId95"/>
    <p:sldLayoutId id="2147483747" r:id="rId96"/>
    <p:sldLayoutId id="2147483748" r:id="rId97"/>
    <p:sldLayoutId id="2147483749" r:id="rId98"/>
    <p:sldLayoutId id="2147483750" r:id="rId99"/>
    <p:sldLayoutId id="2147483751" r:id="rId100"/>
    <p:sldLayoutId id="2147483752" r:id="rId101"/>
    <p:sldLayoutId id="2147483753" r:id="rId102"/>
    <p:sldLayoutId id="2147483754" r:id="rId103"/>
    <p:sldLayoutId id="2147483755" r:id="rId104"/>
    <p:sldLayoutId id="2147483756" r:id="rId105"/>
    <p:sldLayoutId id="2147483757" r:id="rId106"/>
    <p:sldLayoutId id="2147483758" r:id="rId107"/>
    <p:sldLayoutId id="2147483759" r:id="rId108"/>
    <p:sldLayoutId id="2147483760" r:id="rId109"/>
    <p:sldLayoutId id="2147483761" r:id="rId110"/>
    <p:sldLayoutId id="2147483762" r:id="rId111"/>
    <p:sldLayoutId id="2147483763" r:id="rId112"/>
    <p:sldLayoutId id="2147483764" r:id="rId113"/>
    <p:sldLayoutId id="2147483765" r:id="rId114"/>
    <p:sldLayoutId id="2147483766" r:id="rId115"/>
    <p:sldLayoutId id="2147483767" r:id="rId116"/>
    <p:sldLayoutId id="2147483768" r:id="rId117"/>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p:bgPr>
    </p:bg>
    <p:spTree>
      <p:nvGrpSpPr>
        <p:cNvPr id="161" name="Shape 1828"/>
        <p:cNvGrpSpPr/>
        <p:nvPr/>
      </p:nvGrpSpPr>
      <p:grpSpPr>
        <a:xfrm>
          <a:off x="0" y="0"/>
          <a:ext cx="0" cy="0"/>
          <a:chOff x="0" y="0"/>
          <a:chExt cx="0" cy="0"/>
        </a:xfrm>
      </p:grpSpPr>
    </p:spTree>
  </p:cSld>
  <p:clrMap accent1="accent1" accent2="accent2" accent3="accent3" accent4="accent4" accent5="accent5" accent6="accent6" bg1="lt1" bg2="dk2" tx1="dk1" tx2="lt2"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 id="2147483810" r:id="rId42"/>
    <p:sldLayoutId id="2147483811" r:id="rId43"/>
    <p:sldLayoutId id="2147483812" r:id="rId44"/>
    <p:sldLayoutId id="2147483813" r:id="rId45"/>
    <p:sldLayoutId id="2147483814" r:id="rId46"/>
    <p:sldLayoutId id="2147483815" r:id="rId47"/>
    <p:sldLayoutId id="2147483816" r:id="rId48"/>
    <p:sldLayoutId id="2147483817" r:id="rId49"/>
    <p:sldLayoutId id="2147483818" r:id="rId50"/>
    <p:sldLayoutId id="2147483819" r:id="rId51"/>
    <p:sldLayoutId id="2147483820" r:id="rId52"/>
    <p:sldLayoutId id="2147483821" r:id="rId53"/>
    <p:sldLayoutId id="2147483822" r:id="rId54"/>
    <p:sldLayoutId id="2147483823" r:id="rId55"/>
    <p:sldLayoutId id="2147483824" r:id="rId56"/>
    <p:sldLayoutId id="2147483825" r:id="rId57"/>
    <p:sldLayoutId id="2147483826" r:id="rId58"/>
    <p:sldLayoutId id="2147483827" r:id="rId59"/>
    <p:sldLayoutId id="2147483828" r:id="rId60"/>
    <p:sldLayoutId id="2147483829" r:id="rId61"/>
    <p:sldLayoutId id="2147483830" r:id="rId62"/>
    <p:sldLayoutId id="2147483831" r:id="rId63"/>
    <p:sldLayoutId id="2147483832" r:id="rId64"/>
    <p:sldLayoutId id="2147483833" r:id="rId65"/>
    <p:sldLayoutId id="2147483834" r:id="rId66"/>
    <p:sldLayoutId id="2147483835" r:id="rId67"/>
    <p:sldLayoutId id="2147483836" r:id="rId68"/>
    <p:sldLayoutId id="2147483837" r:id="rId69"/>
    <p:sldLayoutId id="2147483838" r:id="rId70"/>
    <p:sldLayoutId id="2147483839" r:id="rId71"/>
    <p:sldLayoutId id="2147483840" r:id="rId72"/>
    <p:sldLayoutId id="2147483841" r:id="rId73"/>
    <p:sldLayoutId id="2147483842" r:id="rId74"/>
    <p:sldLayoutId id="2147483843" r:id="rId75"/>
    <p:sldLayoutId id="2147483844" r:id="rId76"/>
    <p:sldLayoutId id="2147483845" r:id="rId77"/>
    <p:sldLayoutId id="2147483846" r:id="rId78"/>
    <p:sldLayoutId id="2147483847" r:id="rId79"/>
    <p:sldLayoutId id="2147483848" r:id="rId80"/>
    <p:sldLayoutId id="2147483849" r:id="rId81"/>
    <p:sldLayoutId id="2147483850" r:id="rId82"/>
    <p:sldLayoutId id="2147483851" r:id="rId83"/>
    <p:sldLayoutId id="2147483852" r:id="rId84"/>
    <p:sldLayoutId id="2147483853" r:id="rId85"/>
    <p:sldLayoutId id="2147483854" r:id="rId86"/>
    <p:sldLayoutId id="2147483855" r:id="rId87"/>
    <p:sldLayoutId id="2147483856" r:id="rId88"/>
    <p:sldLayoutId id="2147483857" r:id="rId89"/>
    <p:sldLayoutId id="2147483858" r:id="rId90"/>
    <p:sldLayoutId id="2147483859" r:id="rId91"/>
    <p:sldLayoutId id="2147483860" r:id="rId92"/>
    <p:sldLayoutId id="2147483861" r:id="rId93"/>
    <p:sldLayoutId id="2147483862" r:id="rId94"/>
    <p:sldLayoutId id="2147483863" r:id="rId95"/>
    <p:sldLayoutId id="2147483864" r:id="rId96"/>
    <p:sldLayoutId id="2147483865" r:id="rId97"/>
    <p:sldLayoutId id="2147483866" r:id="rId98"/>
    <p:sldLayoutId id="2147483867" r:id="rId99"/>
    <p:sldLayoutId id="2147483868" r:id="rId100"/>
    <p:sldLayoutId id="2147483869" r:id="rId101"/>
    <p:sldLayoutId id="2147483870" r:id="rId102"/>
    <p:sldLayoutId id="2147483871" r:id="rId103"/>
    <p:sldLayoutId id="2147483872" r:id="rId104"/>
    <p:sldLayoutId id="2147483873" r:id="rId105"/>
    <p:sldLayoutId id="2147483874" r:id="rId106"/>
    <p:sldLayoutId id="2147483875" r:id="rId107"/>
    <p:sldLayoutId id="2147483876" r:id="rId108"/>
    <p:sldLayoutId id="2147483877" r:id="rId109"/>
    <p:sldLayoutId id="2147483878" r:id="rId110"/>
    <p:sldLayoutId id="2147483879" r:id="rId111"/>
    <p:sldLayoutId id="2147483880" r:id="rId112"/>
    <p:sldLayoutId id="2147483881" r:id="rId113"/>
    <p:sldLayoutId id="2147483882" r:id="rId114"/>
    <p:sldLayoutId id="2147483883" r:id="rId115"/>
    <p:sldLayoutId id="2147483884" r:id="rId116"/>
    <p:sldLayoutId id="2147483885" r:id="rId117"/>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287" name="Shape 5"/>
        <p:cNvGrpSpPr/>
        <p:nvPr/>
      </p:nvGrpSpPr>
      <p:grpSpPr>
        <a:xfrm>
          <a:off x="0" y="0"/>
          <a:ext cx="0" cy="0"/>
          <a:chOff x="0" y="0"/>
          <a:chExt cx="0" cy="0"/>
        </a:xfrm>
      </p:grpSpPr>
    </p:spTree>
  </p:cSld>
  <p:clrMap accent1="accent1" accent2="accent2" accent3="accent3" accent4="accent4" accent5="accent5" accent6="accent6" bg1="lt1" bg2="dk2" tx1="dk1" tx2="lt2"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 id="2147483920" r:id="rId35"/>
    <p:sldLayoutId id="2147483921" r:id="rId36"/>
    <p:sldLayoutId id="2147483922" r:id="rId37"/>
    <p:sldLayoutId id="2147483923" r:id="rId38"/>
    <p:sldLayoutId id="2147483924" r:id="rId39"/>
    <p:sldLayoutId id="2147483925" r:id="rId40"/>
    <p:sldLayoutId id="2147483926" r:id="rId41"/>
    <p:sldLayoutId id="2147483927" r:id="rId42"/>
    <p:sldLayoutId id="2147483928" r:id="rId43"/>
    <p:sldLayoutId id="2147483929" r:id="rId44"/>
    <p:sldLayoutId id="2147483930" r:id="rId45"/>
    <p:sldLayoutId id="2147483931" r:id="rId46"/>
    <p:sldLayoutId id="2147483932" r:id="rId47"/>
    <p:sldLayoutId id="2147483933" r:id="rId48"/>
    <p:sldLayoutId id="2147483934" r:id="rId49"/>
    <p:sldLayoutId id="2147483935" r:id="rId50"/>
    <p:sldLayoutId id="2147483936" r:id="rId51"/>
    <p:sldLayoutId id="2147483937" r:id="rId52"/>
    <p:sldLayoutId id="2147483938" r:id="rId53"/>
    <p:sldLayoutId id="2147483939" r:id="rId54"/>
    <p:sldLayoutId id="2147483940" r:id="rId55"/>
    <p:sldLayoutId id="2147483941" r:id="rId56"/>
    <p:sldLayoutId id="2147483942" r:id="rId57"/>
    <p:sldLayoutId id="2147483943" r:id="rId58"/>
    <p:sldLayoutId id="2147483944" r:id="rId59"/>
    <p:sldLayoutId id="2147483945" r:id="rId60"/>
    <p:sldLayoutId id="2147483946" r:id="rId61"/>
    <p:sldLayoutId id="2147483947" r:id="rId62"/>
    <p:sldLayoutId id="2147483948" r:id="rId63"/>
    <p:sldLayoutId id="2147483949" r:id="rId64"/>
    <p:sldLayoutId id="2147483950" r:id="rId65"/>
    <p:sldLayoutId id="2147483951" r:id="rId66"/>
    <p:sldLayoutId id="2147483952" r:id="rId67"/>
    <p:sldLayoutId id="2147483953" r:id="rId68"/>
    <p:sldLayoutId id="2147483954" r:id="rId69"/>
    <p:sldLayoutId id="2147483955" r:id="rId70"/>
    <p:sldLayoutId id="2147483956" r:id="rId71"/>
    <p:sldLayoutId id="2147483957" r:id="rId72"/>
    <p:sldLayoutId id="2147483958" r:id="rId73"/>
    <p:sldLayoutId id="2147483959" r:id="rId74"/>
    <p:sldLayoutId id="2147483960" r:id="rId75"/>
    <p:sldLayoutId id="2147483961" r:id="rId76"/>
    <p:sldLayoutId id="2147483962" r:id="rId77"/>
    <p:sldLayoutId id="2147483963" r:id="rId78"/>
    <p:sldLayoutId id="2147483964" r:id="rId79"/>
    <p:sldLayoutId id="2147483965" r:id="rId80"/>
    <p:sldLayoutId id="2147483966" r:id="rId81"/>
    <p:sldLayoutId id="2147483967" r:id="rId82"/>
    <p:sldLayoutId id="2147483968" r:id="rId83"/>
    <p:sldLayoutId id="2147483969" r:id="rId84"/>
    <p:sldLayoutId id="2147483970" r:id="rId85"/>
    <p:sldLayoutId id="2147483971" r:id="rId86"/>
    <p:sldLayoutId id="2147483972" r:id="rId87"/>
    <p:sldLayoutId id="2147483973" r:id="rId88"/>
    <p:sldLayoutId id="2147483974" r:id="rId89"/>
    <p:sldLayoutId id="2147483975" r:id="rId90"/>
    <p:sldLayoutId id="2147483976" r:id="rId91"/>
    <p:sldLayoutId id="2147483977" r:id="rId92"/>
    <p:sldLayoutId id="2147483978" r:id="rId93"/>
    <p:sldLayoutId id="2147483979" r:id="rId94"/>
    <p:sldLayoutId id="2147483980" r:id="rId95"/>
    <p:sldLayoutId id="2147483981" r:id="rId96"/>
    <p:sldLayoutId id="2147483982" r:id="rId97"/>
    <p:sldLayoutId id="2147483983" r:id="rId98"/>
    <p:sldLayoutId id="2147483984" r:id="rId99"/>
    <p:sldLayoutId id="2147483985" r:id="rId100"/>
    <p:sldLayoutId id="2147483986" r:id="rId101"/>
    <p:sldLayoutId id="2147483987" r:id="rId102"/>
    <p:sldLayoutId id="2147483988" r:id="rId103"/>
    <p:sldLayoutId id="2147483989" r:id="rId104"/>
    <p:sldLayoutId id="2147483990" r:id="rId105"/>
    <p:sldLayoutId id="2147483991" r:id="rId106"/>
    <p:sldLayoutId id="2147483992" r:id="rId107"/>
    <p:sldLayoutId id="2147483993" r:id="rId108"/>
    <p:sldLayoutId id="2147483994" r:id="rId109"/>
    <p:sldLayoutId id="2147483995" r:id="rId110"/>
    <p:sldLayoutId id="2147483996" r:id="rId111"/>
    <p:sldLayoutId id="2147483997" r:id="rId112"/>
    <p:sldLayoutId id="2147483998" r:id="rId113"/>
    <p:sldLayoutId id="2147483999" r:id="rId114"/>
    <p:sldLayoutId id="2147484000" r:id="rId115"/>
    <p:sldLayoutId id="2147484001" r:id="rId116"/>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409" name="Shape 5"/>
        <p:cNvGrpSpPr/>
        <p:nvPr/>
      </p:nvGrpSpPr>
      <p:grpSpPr>
        <a:xfrm>
          <a:off x="0" y="0"/>
          <a:ext cx="0" cy="0"/>
          <a:chOff x="0" y="0"/>
          <a:chExt cx="0" cy="0"/>
        </a:xfrm>
      </p:grpSpPr>
    </p:spTree>
  </p:cSld>
  <p:clrMap accent1="accent1" accent2="accent2" accent3="accent3" accent4="accent4" accent5="accent5" accent6="accent6" bg1="lt1" bg2="dk2" tx1="dk1" tx2="lt2"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 id="2147484019" r:id="rId18"/>
    <p:sldLayoutId id="2147484020" r:id="rId19"/>
    <p:sldLayoutId id="2147484021" r:id="rId20"/>
    <p:sldLayoutId id="2147484022" r:id="rId21"/>
    <p:sldLayoutId id="2147484023" r:id="rId22"/>
    <p:sldLayoutId id="2147484024" r:id="rId23"/>
    <p:sldLayoutId id="2147484025" r:id="rId24"/>
    <p:sldLayoutId id="2147484026" r:id="rId25"/>
    <p:sldLayoutId id="2147484027" r:id="rId26"/>
    <p:sldLayoutId id="2147484028" r:id="rId27"/>
    <p:sldLayoutId id="2147484029" r:id="rId28"/>
    <p:sldLayoutId id="2147484030" r:id="rId29"/>
    <p:sldLayoutId id="2147484031" r:id="rId30"/>
    <p:sldLayoutId id="2147484032" r:id="rId31"/>
    <p:sldLayoutId id="2147484033" r:id="rId32"/>
    <p:sldLayoutId id="2147484034" r:id="rId33"/>
    <p:sldLayoutId id="2147484035" r:id="rId34"/>
    <p:sldLayoutId id="2147484036" r:id="rId35"/>
    <p:sldLayoutId id="2147484037" r:id="rId36"/>
    <p:sldLayoutId id="2147484038" r:id="rId37"/>
    <p:sldLayoutId id="2147484039" r:id="rId38"/>
    <p:sldLayoutId id="2147484040" r:id="rId39"/>
    <p:sldLayoutId id="2147484041" r:id="rId40"/>
    <p:sldLayoutId id="2147484042" r:id="rId41"/>
    <p:sldLayoutId id="2147484043" r:id="rId42"/>
    <p:sldLayoutId id="2147484044" r:id="rId43"/>
    <p:sldLayoutId id="2147484045" r:id="rId44"/>
    <p:sldLayoutId id="2147484046" r:id="rId45"/>
    <p:sldLayoutId id="2147484047" r:id="rId46"/>
    <p:sldLayoutId id="2147484048" r:id="rId47"/>
    <p:sldLayoutId id="2147484049" r:id="rId48"/>
    <p:sldLayoutId id="2147484050" r:id="rId49"/>
    <p:sldLayoutId id="2147484051" r:id="rId50"/>
    <p:sldLayoutId id="2147484052" r:id="rId51"/>
    <p:sldLayoutId id="2147484053" r:id="rId52"/>
    <p:sldLayoutId id="2147484054" r:id="rId53"/>
    <p:sldLayoutId id="2147484055" r:id="rId54"/>
    <p:sldLayoutId id="2147484056" r:id="rId55"/>
    <p:sldLayoutId id="2147484057" r:id="rId56"/>
    <p:sldLayoutId id="2147484058" r:id="rId57"/>
    <p:sldLayoutId id="2147484059" r:id="rId58"/>
    <p:sldLayoutId id="2147484060" r:id="rId59"/>
    <p:sldLayoutId id="2147484061" r:id="rId60"/>
    <p:sldLayoutId id="2147484062" r:id="rId61"/>
    <p:sldLayoutId id="2147484063" r:id="rId62"/>
    <p:sldLayoutId id="2147484064" r:id="rId63"/>
    <p:sldLayoutId id="2147484065" r:id="rId64"/>
    <p:sldLayoutId id="2147484066" r:id="rId65"/>
    <p:sldLayoutId id="2147484067" r:id="rId66"/>
    <p:sldLayoutId id="2147484068" r:id="rId67"/>
    <p:sldLayoutId id="2147484069" r:id="rId68"/>
    <p:sldLayoutId id="2147484070" r:id="rId69"/>
    <p:sldLayoutId id="2147484071" r:id="rId70"/>
    <p:sldLayoutId id="2147484072" r:id="rId71"/>
    <p:sldLayoutId id="2147484073" r:id="rId72"/>
    <p:sldLayoutId id="2147484074" r:id="rId73"/>
    <p:sldLayoutId id="2147484075" r:id="rId74"/>
    <p:sldLayoutId id="2147484076" r:id="rId75"/>
    <p:sldLayoutId id="2147484077" r:id="rId76"/>
    <p:sldLayoutId id="2147484078" r:id="rId77"/>
    <p:sldLayoutId id="2147484079" r:id="rId78"/>
    <p:sldLayoutId id="2147484080" r:id="rId79"/>
    <p:sldLayoutId id="2147484081" r:id="rId80"/>
    <p:sldLayoutId id="2147484082" r:id="rId81"/>
    <p:sldLayoutId id="2147484083" r:id="rId82"/>
    <p:sldLayoutId id="2147484084" r:id="rId83"/>
    <p:sldLayoutId id="2147484085" r:id="rId84"/>
    <p:sldLayoutId id="2147484086" r:id="rId85"/>
    <p:sldLayoutId id="2147484087" r:id="rId86"/>
    <p:sldLayoutId id="2147484088" r:id="rId87"/>
    <p:sldLayoutId id="2147484089" r:id="rId88"/>
    <p:sldLayoutId id="2147484090" r:id="rId89"/>
    <p:sldLayoutId id="2147484091" r:id="rId90"/>
    <p:sldLayoutId id="2147484092" r:id="rId91"/>
    <p:sldLayoutId id="2147484093" r:id="rId92"/>
    <p:sldLayoutId id="2147484094" r:id="rId93"/>
    <p:sldLayoutId id="2147484095" r:id="rId94"/>
    <p:sldLayoutId id="2147484096" r:id="rId95"/>
    <p:sldLayoutId id="2147484097" r:id="rId96"/>
    <p:sldLayoutId id="2147484098" r:id="rId97"/>
    <p:sldLayoutId id="2147484099" r:id="rId98"/>
    <p:sldLayoutId id="2147484100" r:id="rId99"/>
    <p:sldLayoutId id="2147484101" r:id="rId100"/>
    <p:sldLayoutId id="2147484102" r:id="rId101"/>
    <p:sldLayoutId id="2147484103" r:id="rId102"/>
    <p:sldLayoutId id="2147484104" r:id="rId103"/>
    <p:sldLayoutId id="2147484105" r:id="rId104"/>
    <p:sldLayoutId id="2147484106" r:id="rId105"/>
    <p:sldLayoutId id="2147484107" r:id="rId106"/>
    <p:sldLayoutId id="2147484108" r:id="rId107"/>
    <p:sldLayoutId id="2147484109" r:id="rId108"/>
    <p:sldLayoutId id="2147484110" r:id="rId109"/>
    <p:sldLayoutId id="2147484111" r:id="rId110"/>
    <p:sldLayoutId id="2147484112" r:id="rId111"/>
    <p:sldLayoutId id="2147484113" r:id="rId112"/>
    <p:sldLayoutId id="2147484114" r:id="rId113"/>
    <p:sldLayoutId id="2147484115" r:id="rId114"/>
    <p:sldLayoutId id="2147484116" r:id="rId115"/>
    <p:sldLayoutId id="2147484117" r:id="rId116"/>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6.xml"/><Relationship Id="rId3"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2.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54" name="Shape 3654"/>
        <p:cNvGrpSpPr/>
        <p:nvPr/>
      </p:nvGrpSpPr>
      <p:grpSpPr>
        <a:xfrm>
          <a:off x="0" y="0"/>
          <a:ext cx="0" cy="0"/>
          <a:chOff x="0" y="0"/>
          <a:chExt cx="0" cy="0"/>
        </a:xfrm>
      </p:grpSpPr>
      <p:sp>
        <p:nvSpPr>
          <p:cNvPr id="1048627" name="Google Shape;3655;p209"/>
          <p:cNvSpPr txBox="1"/>
          <p:nvPr>
            <p:ph type="body" idx="1"/>
          </p:nvPr>
        </p:nvSpPr>
        <p:spPr>
          <a:xfrm>
            <a:off x="261255" y="2640951"/>
            <a:ext cx="3689422" cy="440556"/>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rPr altLang="en-US" lang="en-US"/>
              <a:t>"</a:t>
            </a:r>
            <a:r>
              <a:rPr altLang="en-US" lang="en-US"/>
              <a:t>F</a:t>
            </a:r>
            <a:r>
              <a:rPr altLang="en-US" lang="en-US"/>
              <a:t>o</a:t>
            </a:r>
            <a:r>
              <a:rPr altLang="en-US" lang="en-US"/>
              <a:t>o</a:t>
            </a:r>
            <a:r>
              <a:rPr altLang="en-US" lang="en-US"/>
              <a:t>d</a:t>
            </a:r>
            <a:r>
              <a:rPr altLang="en-US" lang="en-US"/>
              <a:t> </a:t>
            </a:r>
            <a:r>
              <a:rPr altLang="en-US" lang="en-US"/>
              <a:t>D</a:t>
            </a:r>
            <a:r>
              <a:rPr altLang="en-US" lang="en-US"/>
              <a:t>e</a:t>
            </a:r>
            <a:r>
              <a:rPr altLang="en-US" lang="en-US"/>
              <a:t>l</a:t>
            </a:r>
            <a:r>
              <a:rPr altLang="en-US" lang="en-US"/>
              <a:t>i</a:t>
            </a:r>
            <a:r>
              <a:rPr altLang="en-US" lang="en-US"/>
              <a:t>very</a:t>
            </a:r>
            <a:r>
              <a:rPr altLang="en-US" lang="en-US"/>
              <a:t> </a:t>
            </a:r>
            <a:r>
              <a:rPr altLang="en-US" lang="en-US"/>
              <a:t>Website</a:t>
            </a:r>
            <a:r>
              <a:rPr altLang="en-US" lang="en-US"/>
              <a:t>"</a:t>
            </a:r>
            <a:endParaRPr altLang="en-US" lang="zh-CN"/>
          </a:p>
        </p:txBody>
      </p:sp>
      <p:sp>
        <p:nvSpPr>
          <p:cNvPr id="1048628" name="Google Shape;3656;p209"/>
          <p:cNvSpPr txBox="1"/>
          <p:nvPr>
            <p:ph type="body" idx="1"/>
          </p:nvPr>
        </p:nvSpPr>
        <p:spPr>
          <a:xfrm>
            <a:off x="261267" y="3361376"/>
            <a:ext cx="3689400" cy="4407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rPr lang="en-US"/>
              <a:t>Task - 5</a:t>
            </a:r>
          </a:p>
        </p:txBody>
      </p:sp>
      <p:pic>
        <p:nvPicPr>
          <p:cNvPr id="2097163" name="Google Shape;3657;p209"/>
          <p:cNvPicPr preferRelativeResize="0">
            <a:picLocks/>
          </p:cNvPicPr>
          <p:nvPr/>
        </p:nvPicPr>
        <p:blipFill rotWithShape="1">
          <a:blip xmlns:r="http://schemas.openxmlformats.org/officeDocument/2006/relationships" r:embed="rId1">
            <a:alphaModFix/>
          </a:blip>
          <a:srcRect l="-43430" t="2430" r="43429" b="-2428"/>
          <a:stretch>
            <a:fillRect/>
          </a:stretch>
        </p:blipFill>
        <p:spPr>
          <a:xfrm>
            <a:off x="0" y="0"/>
            <a:ext cx="9144000" cy="503880"/>
          </a:xfrm>
          <a:prstGeom prst="rect"/>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48" name="Shape 3686"/>
        <p:cNvGrpSpPr/>
        <p:nvPr/>
      </p:nvGrpSpPr>
      <p:grpSpPr>
        <a:xfrm>
          <a:off x="0" y="0"/>
          <a:ext cx="0" cy="0"/>
          <a:chOff x="0" y="0"/>
          <a:chExt cx="0" cy="0"/>
        </a:xfrm>
      </p:grpSpPr>
      <p:sp>
        <p:nvSpPr>
          <p:cNvPr id="1048607" name="Google Shape;3687;g2139c03855d_0_1867"/>
          <p:cNvSpPr txBox="1"/>
          <p:nvPr>
            <p:ph type="body" idx="1"/>
          </p:nvPr>
        </p:nvSpPr>
        <p:spPr>
          <a:xfrm>
            <a:off x="3719246" y="2264415"/>
            <a:ext cx="1714800" cy="320100"/>
          </a:xfrm>
          <a:prstGeom prst="rect"/>
        </p:spPr>
        <p:txBody>
          <a:bodyPr anchor="ctr" anchorCtr="0" bIns="45700" lIns="91425" rIns="91425" spcFirstLastPara="1" tIns="45700" wrap="square">
            <a:noAutofit/>
          </a:bodyPr>
          <a:p>
            <a:pPr algn="ctr" indent="0" lvl="0" marL="0" rtl="0">
              <a:spcBef>
                <a:spcPts val="0"/>
              </a:spcBef>
              <a:spcAft>
                <a:spcPts val="0"/>
              </a:spcAft>
              <a:buNone/>
            </a:pPr>
            <a:r>
              <a:rPr sz="1800" lang="en-US">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048608" name="Google Shape;3688;g2139c03855d_0_1867"/>
          <p:cNvSpPr txBox="1"/>
          <p:nvPr>
            <p:ph type="body" idx="2"/>
          </p:nvPr>
        </p:nvSpPr>
        <p:spPr>
          <a:xfrm>
            <a:off x="817135" y="961109"/>
            <a:ext cx="1714800" cy="320100"/>
          </a:xfrm>
          <a:prstGeom prst="rect"/>
        </p:spPr>
        <p:txBody>
          <a:bodyPr anchor="ctr" anchorCtr="0" bIns="45700" lIns="91425" rIns="91425" spcFirstLastPara="1" tIns="45700" wrap="square">
            <a:noAutofit/>
          </a:bodyPr>
          <a:p>
            <a:pPr algn="r" indent="0" lvl="0" marL="0" rtl="0">
              <a:spcBef>
                <a:spcPts val="0"/>
              </a:spcBef>
              <a:spcAft>
                <a:spcPts val="0"/>
              </a:spcAft>
              <a:buNone/>
            </a:pPr>
            <a:r>
              <a:rPr b="0" sz="1000" lang="en-US">
                <a:latin typeface="EB Garamond"/>
                <a:ea typeface="EB Garamond"/>
                <a:cs typeface="EB Garamond"/>
                <a:sym typeface="EB Garamond"/>
              </a:rPr>
              <a:t>create AWS EC2 instance</a:t>
            </a:r>
            <a:endParaRPr b="0" sz="1000">
              <a:latin typeface="EB Garamond"/>
              <a:ea typeface="EB Garamond"/>
              <a:cs typeface="EB Garamond"/>
              <a:sym typeface="EB Garamond"/>
            </a:endParaRPr>
          </a:p>
        </p:txBody>
      </p:sp>
      <p:sp>
        <p:nvSpPr>
          <p:cNvPr id="1048609" name="Google Shape;3689;g2139c03855d_0_1867"/>
          <p:cNvSpPr txBox="1"/>
          <p:nvPr>
            <p:ph type="body" idx="3"/>
          </p:nvPr>
        </p:nvSpPr>
        <p:spPr>
          <a:xfrm>
            <a:off x="318626" y="2188625"/>
            <a:ext cx="2030100" cy="320100"/>
          </a:xfrm>
          <a:prstGeom prst="rect"/>
        </p:spPr>
        <p:txBody>
          <a:bodyPr anchor="ctr" anchorCtr="0" bIns="45700" lIns="91425" rIns="91425" spcFirstLastPara="1" tIns="45700" wrap="square">
            <a:noAutofit/>
          </a:bodyPr>
          <a:p>
            <a:pPr algn="r" indent="0" lvl="0" marL="0" rtl="0">
              <a:spcBef>
                <a:spcPts val="0"/>
              </a:spcBef>
              <a:spcAft>
                <a:spcPts val="0"/>
              </a:spcAft>
              <a:buNone/>
            </a:pPr>
            <a:r>
              <a:rPr b="0" sz="1000" lang="en-US">
                <a:latin typeface="EB Garamond"/>
                <a:ea typeface="EB Garamond"/>
                <a:cs typeface="EB Garamond"/>
                <a:sym typeface="EB Garamond"/>
              </a:rPr>
              <a:t>add all dependencies </a:t>
            </a:r>
            <a:r>
              <a:rPr b="0" sz="1000" lang="en-US">
                <a:latin typeface="EB Garamond"/>
                <a:ea typeface="EB Garamond"/>
                <a:cs typeface="EB Garamond"/>
                <a:sym typeface="EB Garamond"/>
              </a:rPr>
              <a:t>required</a:t>
            </a:r>
            <a:r>
              <a:rPr b="0" sz="1000" lang="en-US">
                <a:latin typeface="EB Garamond"/>
                <a:ea typeface="EB Garamond"/>
                <a:cs typeface="EB Garamond"/>
                <a:sym typeface="EB Garamond"/>
              </a:rPr>
              <a:t> for deployment</a:t>
            </a:r>
            <a:endParaRPr b="0" sz="1000">
              <a:latin typeface="EB Garamond"/>
              <a:ea typeface="EB Garamond"/>
              <a:cs typeface="EB Garamond"/>
              <a:sym typeface="EB Garamond"/>
            </a:endParaRPr>
          </a:p>
        </p:txBody>
      </p:sp>
      <p:sp>
        <p:nvSpPr>
          <p:cNvPr id="1048610" name="Google Shape;3690;g2139c03855d_0_1867"/>
          <p:cNvSpPr txBox="1"/>
          <p:nvPr>
            <p:ph type="body" idx="4"/>
          </p:nvPr>
        </p:nvSpPr>
        <p:spPr>
          <a:xfrm>
            <a:off x="803908" y="3448851"/>
            <a:ext cx="1714800" cy="320100"/>
          </a:xfrm>
          <a:prstGeom prst="rect"/>
        </p:spPr>
        <p:txBody>
          <a:bodyPr anchor="ctr" anchorCtr="0" bIns="45700" lIns="91425" rIns="91425" spcFirstLastPara="1" tIns="45700" wrap="square">
            <a:noAutofit/>
          </a:bodyPr>
          <a:p>
            <a:pPr algn="r" indent="0" lvl="0" marL="0" rtl="0">
              <a:spcBef>
                <a:spcPts val="0"/>
              </a:spcBef>
              <a:spcAft>
                <a:spcPts val="0"/>
              </a:spcAft>
              <a:buNone/>
            </a:pPr>
            <a:r>
              <a:rPr b="0" sz="1000" lang="en-US">
                <a:latin typeface="EB Garamond"/>
                <a:ea typeface="EB Garamond"/>
                <a:cs typeface="EB Garamond"/>
                <a:sym typeface="EB Garamond"/>
              </a:rPr>
              <a:t>Migrate entire database to mongodb atlas</a:t>
            </a:r>
            <a:endParaRPr b="0" sz="1000">
              <a:latin typeface="EB Garamond"/>
              <a:ea typeface="EB Garamond"/>
              <a:cs typeface="EB Garamond"/>
              <a:sym typeface="EB Garamond"/>
            </a:endParaRPr>
          </a:p>
        </p:txBody>
      </p:sp>
      <p:sp>
        <p:nvSpPr>
          <p:cNvPr id="1048611" name="Google Shape;3691;g2139c03855d_0_1867"/>
          <p:cNvSpPr txBox="1"/>
          <p:nvPr>
            <p:ph type="body" idx="5"/>
          </p:nvPr>
        </p:nvSpPr>
        <p:spPr>
          <a:xfrm>
            <a:off x="1195852" y="4258550"/>
            <a:ext cx="2317200" cy="320100"/>
          </a:xfrm>
          <a:prstGeom prst="rect"/>
        </p:spPr>
        <p:txBody>
          <a:bodyPr anchor="ctr" anchorCtr="0" bIns="45700" lIns="91425" rIns="91425" spcFirstLastPara="1" tIns="45700" wrap="square">
            <a:noAutofit/>
          </a:bodyPr>
          <a:p>
            <a:pPr algn="r" indent="0" lvl="0" marL="0" rtl="0">
              <a:spcBef>
                <a:spcPts val="0"/>
              </a:spcBef>
              <a:spcAft>
                <a:spcPts val="0"/>
              </a:spcAft>
              <a:buNone/>
            </a:pPr>
            <a:r>
              <a:rPr b="0" sz="1000" lang="en-US">
                <a:latin typeface="EB Garamond"/>
                <a:ea typeface="EB Garamond"/>
                <a:cs typeface="EB Garamond"/>
                <a:sym typeface="EB Garamond"/>
              </a:rPr>
              <a:t>run node server on development using pm2 service manager</a:t>
            </a:r>
            <a:endParaRPr b="0" sz="1000">
              <a:latin typeface="EB Garamond"/>
              <a:ea typeface="EB Garamond"/>
              <a:cs typeface="EB Garamond"/>
              <a:sym typeface="EB Garamond"/>
            </a:endParaRPr>
          </a:p>
        </p:txBody>
      </p:sp>
      <p:sp>
        <p:nvSpPr>
          <p:cNvPr id="1048612" name="Google Shape;3692;g2139c03855d_0_1867"/>
          <p:cNvSpPr txBox="1"/>
          <p:nvPr>
            <p:ph type="body" idx="6"/>
          </p:nvPr>
        </p:nvSpPr>
        <p:spPr>
          <a:xfrm>
            <a:off x="6615525" y="961100"/>
            <a:ext cx="2317200" cy="320100"/>
          </a:xfrm>
          <a:prstGeom prst="rect"/>
        </p:spPr>
        <p:txBody>
          <a:bodyPr anchor="ctr" anchorCtr="0" bIns="45700" lIns="91425" rIns="91425" spcFirstLastPara="1" tIns="45700" wrap="square">
            <a:noAutofit/>
          </a:bodyPr>
          <a:p>
            <a:pPr algn="l" indent="0" lvl="0" marL="0" rtl="0">
              <a:spcBef>
                <a:spcPts val="0"/>
              </a:spcBef>
              <a:spcAft>
                <a:spcPts val="0"/>
              </a:spcAft>
              <a:buNone/>
            </a:pPr>
            <a:r>
              <a:rPr b="0" sz="1000" lang="en-US">
                <a:latin typeface="EB Garamond"/>
                <a:ea typeface="EB Garamond"/>
                <a:cs typeface="EB Garamond"/>
                <a:sym typeface="EB Garamond"/>
              </a:rPr>
              <a:t>build your react application for production</a:t>
            </a:r>
            <a:endParaRPr b="0" sz="1000">
              <a:latin typeface="EB Garamond"/>
              <a:ea typeface="EB Garamond"/>
              <a:cs typeface="EB Garamond"/>
              <a:sym typeface="EB Garamond"/>
            </a:endParaRPr>
          </a:p>
        </p:txBody>
      </p:sp>
      <p:sp>
        <p:nvSpPr>
          <p:cNvPr id="1048613" name="Google Shape;3693;g2139c03855d_0_1867"/>
          <p:cNvSpPr txBox="1"/>
          <p:nvPr>
            <p:ph type="body" idx="7"/>
          </p:nvPr>
        </p:nvSpPr>
        <p:spPr>
          <a:xfrm>
            <a:off x="6787150" y="2188625"/>
            <a:ext cx="1906800" cy="320100"/>
          </a:xfrm>
          <a:prstGeom prst="rect"/>
        </p:spPr>
        <p:txBody>
          <a:bodyPr anchor="ctr" anchorCtr="0" bIns="45700" lIns="91425" rIns="91425" spcFirstLastPara="1" tIns="45700" wrap="square">
            <a:noAutofit/>
          </a:bodyPr>
          <a:p>
            <a:pPr algn="l" indent="0" lvl="0" marL="0" rtl="0">
              <a:spcBef>
                <a:spcPts val="0"/>
              </a:spcBef>
              <a:spcAft>
                <a:spcPts val="0"/>
              </a:spcAft>
              <a:buNone/>
            </a:pPr>
            <a:r>
              <a:rPr b="0" sz="1000" lang="en-US">
                <a:latin typeface="EB Garamond"/>
                <a:ea typeface="EB Garamond"/>
                <a:cs typeface="EB Garamond"/>
                <a:sym typeface="EB Garamond"/>
              </a:rPr>
              <a:t>forwared required ports on ec2 instance</a:t>
            </a:r>
            <a:endParaRPr b="0" sz="1000">
              <a:latin typeface="EB Garamond"/>
              <a:ea typeface="EB Garamond"/>
              <a:cs typeface="EB Garamond"/>
              <a:sym typeface="EB Garamond"/>
            </a:endParaRPr>
          </a:p>
        </p:txBody>
      </p:sp>
      <p:sp>
        <p:nvSpPr>
          <p:cNvPr id="1048614" name="Google Shape;3694;g2139c03855d_0_1867"/>
          <p:cNvSpPr txBox="1"/>
          <p:nvPr>
            <p:ph type="body" idx="8"/>
          </p:nvPr>
        </p:nvSpPr>
        <p:spPr>
          <a:xfrm>
            <a:off x="6602289" y="3448851"/>
            <a:ext cx="1714800" cy="320100"/>
          </a:xfrm>
          <a:prstGeom prst="rect"/>
        </p:spPr>
        <p:txBody>
          <a:bodyPr anchor="ctr" anchorCtr="0" bIns="45700" lIns="91425" rIns="91425" spcFirstLastPara="1" tIns="45700" wrap="square">
            <a:noAutofit/>
          </a:bodyPr>
          <a:p>
            <a:pPr algn="l" indent="0" lvl="0" marL="0" rtl="0">
              <a:spcBef>
                <a:spcPts val="0"/>
              </a:spcBef>
              <a:spcAft>
                <a:spcPts val="0"/>
              </a:spcAft>
              <a:buNone/>
            </a:pPr>
            <a:r>
              <a:rPr b="0" sz="1000" lang="en-US">
                <a:latin typeface="EB Garamond"/>
                <a:ea typeface="EB Garamond"/>
                <a:cs typeface="EB Garamond"/>
                <a:sym typeface="EB Garamond"/>
              </a:rPr>
              <a:t>set all environment varialble withs appropriate values</a:t>
            </a:r>
            <a:endParaRPr b="0" sz="1000">
              <a:latin typeface="EB Garamond"/>
              <a:ea typeface="EB Garamond"/>
              <a:cs typeface="EB Garamond"/>
              <a:sym typeface="EB Garamond"/>
            </a:endParaRPr>
          </a:p>
        </p:txBody>
      </p:sp>
      <p:sp>
        <p:nvSpPr>
          <p:cNvPr id="1048615" name="Google Shape;3695;g2139c03855d_0_1867"/>
          <p:cNvSpPr txBox="1"/>
          <p:nvPr>
            <p:ph type="body" idx="9"/>
          </p:nvPr>
        </p:nvSpPr>
        <p:spPr>
          <a:xfrm>
            <a:off x="5584940" y="4258551"/>
            <a:ext cx="1714800" cy="320100"/>
          </a:xfrm>
          <a:prstGeom prst="rect"/>
        </p:spPr>
        <p:txBody>
          <a:bodyPr anchor="ctr" anchorCtr="0" bIns="45700" lIns="91425" rIns="91425" spcFirstLastPara="1" tIns="45700" wrap="square">
            <a:noAutofit/>
          </a:bodyPr>
          <a:p>
            <a:pPr algn="l" indent="0" lvl="0" marL="0" rtl="0">
              <a:spcBef>
                <a:spcPts val="0"/>
              </a:spcBef>
              <a:spcAft>
                <a:spcPts val="0"/>
              </a:spcAft>
              <a:buNone/>
            </a:pPr>
            <a:r>
              <a:rPr b="0" sz="1000" lang="en-US">
                <a:latin typeface="EB Garamond"/>
                <a:ea typeface="EB Garamond"/>
                <a:cs typeface="EB Garamond"/>
                <a:sym typeface="EB Garamond"/>
              </a:rPr>
              <a:t>Host your react application on server</a:t>
            </a:r>
            <a:endParaRPr b="0" sz="1000">
              <a:latin typeface="EB Garamond"/>
              <a:ea typeface="EB Garamond"/>
              <a:cs typeface="EB Garamond"/>
              <a:sym typeface="EB Garamond"/>
            </a:endParaRPr>
          </a:p>
        </p:txBody>
      </p:sp>
      <p:sp>
        <p:nvSpPr>
          <p:cNvPr id="1048616" name="Google Shape;3696;g2139c03855d_0_1867"/>
          <p:cNvSpPr txBox="1"/>
          <p:nvPr/>
        </p:nvSpPr>
        <p:spPr>
          <a:xfrm>
            <a:off x="193300" y="125175"/>
            <a:ext cx="3126300" cy="6019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r>
              <a:rPr b="1" sz="2400" lang="en-US">
                <a:solidFill>
                  <a:schemeClr val="lt2"/>
                </a:solidFill>
                <a:latin typeface="EB Garamond"/>
                <a:ea typeface="EB Garamond"/>
                <a:cs typeface="EB Garamond"/>
                <a:sym typeface="EB Garamond"/>
              </a:rPr>
              <a:t>Assessment Parameter</a:t>
            </a:r>
            <a:endParaRPr b="1" sz="2400">
              <a:solidFill>
                <a:schemeClr val="lt2"/>
              </a:solidFill>
              <a:latin typeface="EB Garamond"/>
              <a:ea typeface="EB Garamond"/>
              <a:cs typeface="EB Garamond"/>
              <a:sym typeface="EB Garamon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41" name="Shape 3700"/>
        <p:cNvGrpSpPr/>
        <p:nvPr/>
      </p:nvGrpSpPr>
      <p:grpSpPr>
        <a:xfrm>
          <a:off x="0" y="0"/>
          <a:ext cx="0" cy="0"/>
          <a:chOff x="0" y="0"/>
          <a:chExt cx="0" cy="0"/>
        </a:xfrm>
      </p:grpSpPr>
      <p:sp>
        <p:nvSpPr>
          <p:cNvPr id="1048582" name="Google Shape;3701;p212"/>
          <p:cNvSpPr txBox="1"/>
          <p:nvPr>
            <p:ph type="body" idx="1"/>
          </p:nvPr>
        </p:nvSpPr>
        <p:spPr>
          <a:xfrm>
            <a:off x="2634216" y="802314"/>
            <a:ext cx="4016956" cy="449263"/>
          </a:xfrm>
          <a:prstGeom prst="rect"/>
          <a:noFill/>
          <a:ln>
            <a:noFill/>
          </a:ln>
        </p:spPr>
        <p:txBody>
          <a:bodyPr anchor="ctr" anchorCtr="0" bIns="45700" lIns="91425" rIns="91425" spcFirstLastPara="1" tIns="45700" wrap="square">
            <a:normAutofit/>
          </a:bodyPr>
          <a:p>
            <a:pPr algn="ctr" indent="0" lvl="0" marL="0" rtl="0">
              <a:lnSpc>
                <a:spcPct val="100000"/>
              </a:lnSpc>
              <a:spcBef>
                <a:spcPts val="0"/>
              </a:spcBef>
              <a:spcAft>
                <a:spcPts val="0"/>
              </a:spcAft>
              <a:buClr>
                <a:schemeClr val="lt1"/>
              </a:buClr>
              <a:buSzPts val="1800"/>
              <a:buNone/>
            </a:pPr>
            <a:r>
              <a:rPr lang="en-US"/>
              <a:t>Submission Github</a:t>
            </a:r>
          </a:p>
        </p:txBody>
      </p:sp>
      <p:sp>
        <p:nvSpPr>
          <p:cNvPr id="1048583" name="Google Shape;3702;p212"/>
          <p:cNvSpPr txBox="1"/>
          <p:nvPr>
            <p:ph type="body" idx="2"/>
          </p:nvPr>
        </p:nvSpPr>
        <p:spPr>
          <a:xfrm>
            <a:off x="3754829" y="1852924"/>
            <a:ext cx="3405380" cy="1056600"/>
          </a:xfrm>
          <a:prstGeom prst="rect"/>
          <a:noFill/>
          <a:ln>
            <a:noFill/>
          </a:ln>
        </p:spPr>
        <p:txBody>
          <a:bodyPr anchor="ctr" anchorCtr="0" bIns="45700" lIns="91425" rIns="91425" spcFirstLastPara="1" tIns="45700" wrap="square">
            <a:spAutoFit/>
          </a:bodyPr>
          <a:p>
            <a:pPr algn="ctr" indent="0" lvl="0" marL="0" rtl="0">
              <a:lnSpc>
                <a:spcPct val="100000"/>
              </a:lnSpc>
              <a:spcBef>
                <a:spcPts val="0"/>
              </a:spcBef>
              <a:spcAft>
                <a:spcPts val="0"/>
              </a:spcAft>
              <a:buClr>
                <a:srgbClr val="BD8738"/>
              </a:buClr>
              <a:buSzPts val="2000"/>
              <a:buNone/>
            </a:pPr>
            <a:r>
              <a:rPr b="0" i="0" lang="en-US">
                <a:solidFill>
                  <a:srgbClr val="BD8738"/>
                </a:solidFill>
                <a:latin typeface="EB Garamond SemiBold"/>
                <a:ea typeface="EB Garamond SemiBold"/>
                <a:cs typeface="EB Garamond SemiBold"/>
                <a:sym typeface="EB Garamond SemiBold"/>
              </a:rPr>
              <a:t>G</a:t>
            </a:r>
            <a:r>
              <a:rPr b="0" i="0" lang="en-US">
                <a:solidFill>
                  <a:srgbClr val="BD8738"/>
                </a:solidFill>
                <a:latin typeface="EB Garamond SemiBold"/>
                <a:ea typeface="EB Garamond SemiBold"/>
                <a:cs typeface="EB Garamond SemiBold"/>
                <a:sym typeface="EB Garamond SemiBold"/>
              </a:rPr>
              <a:t>i</a:t>
            </a:r>
            <a:r>
              <a:rPr b="0" i="0" lang="en-US">
                <a:solidFill>
                  <a:srgbClr val="BD8738"/>
                </a:solidFill>
                <a:latin typeface="EB Garamond SemiBold"/>
                <a:ea typeface="EB Garamond SemiBold"/>
                <a:cs typeface="EB Garamond SemiBold"/>
                <a:sym typeface="EB Garamond SemiBold"/>
              </a:rPr>
              <a:t>t</a:t>
            </a:r>
            <a:r>
              <a:rPr b="0" i="0" lang="en-US">
                <a:solidFill>
                  <a:srgbClr val="BD8738"/>
                </a:solidFill>
                <a:latin typeface="EB Garamond SemiBold"/>
                <a:ea typeface="EB Garamond SemiBold"/>
                <a:cs typeface="EB Garamond SemiBold"/>
                <a:sym typeface="EB Garamond SemiBold"/>
              </a:rPr>
              <a:t>hub</a:t>
            </a:r>
            <a:r>
              <a:rPr b="0" i="0" lang="en-US">
                <a:solidFill>
                  <a:srgbClr val="BD8738"/>
                </a:solidFill>
                <a:latin typeface="EB Garamond SemiBold"/>
                <a:ea typeface="EB Garamond SemiBold"/>
                <a:cs typeface="EB Garamond SemiBold"/>
                <a:sym typeface="EB Garamond SemiBold"/>
              </a:rPr>
              <a:t> </a:t>
            </a:r>
            <a:r>
              <a:rPr b="0" i="0" lang="en-US">
                <a:solidFill>
                  <a:srgbClr val="BD8738"/>
                </a:solidFill>
                <a:latin typeface="EB Garamond SemiBold"/>
                <a:ea typeface="EB Garamond SemiBold"/>
                <a:cs typeface="EB Garamond SemiBold"/>
                <a:sym typeface="EB Garamond SemiBold"/>
              </a:rPr>
              <a:t>link</a:t>
            </a:r>
            <a:r>
              <a:rPr b="0" i="0" lang="en-US">
                <a:solidFill>
                  <a:srgbClr val="BD8738"/>
                </a:solidFill>
                <a:latin typeface="EB Garamond SemiBold"/>
                <a:ea typeface="EB Garamond SemiBold"/>
                <a:cs typeface="EB Garamond SemiBold"/>
                <a:sym typeface="EB Garamond SemiBold"/>
              </a:rPr>
              <a:t> </a:t>
            </a:r>
            <a:r>
              <a:rPr b="0" i="0" lang="en-US">
                <a:solidFill>
                  <a:srgbClr val="BD8738"/>
                </a:solidFill>
                <a:latin typeface="EB Garamond SemiBold"/>
                <a:ea typeface="EB Garamond SemiBold"/>
                <a:cs typeface="EB Garamond SemiBold"/>
                <a:sym typeface="EB Garamond SemiBold"/>
              </a:rPr>
              <a:t>:</a:t>
            </a:r>
            <a:endParaRPr b="0" i="0">
              <a:solidFill>
                <a:srgbClr val="BD8738"/>
              </a:solidFill>
              <a:latin typeface="EB Garamond SemiBold"/>
              <a:ea typeface="EB Garamond SemiBold"/>
              <a:cs typeface="EB Garamond SemiBold"/>
              <a:sym typeface="EB Garamond SemiBold"/>
            </a:endParaRPr>
          </a:p>
          <a:p>
            <a:pPr algn="ctr" indent="0" lvl="0" marL="0" rtl="0">
              <a:lnSpc>
                <a:spcPct val="100000"/>
              </a:lnSpc>
              <a:spcBef>
                <a:spcPts val="0"/>
              </a:spcBef>
              <a:spcAft>
                <a:spcPts val="0"/>
              </a:spcAft>
              <a:buClr>
                <a:srgbClr val="BD8738"/>
              </a:buClr>
              <a:buSzPts val="2000"/>
              <a:buNone/>
            </a:pPr>
            <a:r>
              <a:rPr b="0" i="0" lang="en-US">
                <a:solidFill>
                  <a:srgbClr val="000000"/>
                </a:solidFill>
                <a:latin typeface="EB Garamond SemiBold"/>
                <a:ea typeface="EB Garamond SemiBold"/>
                <a:cs typeface="EB Garamond SemiBold"/>
                <a:sym typeface="EB Garamond SemiBold"/>
              </a:rPr>
              <a:t>https://github.com/yasu-12/food-delivary-website.git</a:t>
            </a:r>
            <a:endParaRPr b="0" i="0">
              <a:solidFill>
                <a:srgbClr val="BD8738"/>
              </a:solidFill>
              <a:latin typeface="EB Garamond SemiBold"/>
              <a:ea typeface="EB Garamond SemiBold"/>
              <a:cs typeface="EB Garamond SemiBold"/>
              <a:sym typeface="EB Garamond SemiBold"/>
            </a:endParaRPr>
          </a:p>
          <a:p>
            <a:pPr algn="ctr" indent="0" lvl="0" marL="0" rtl="0">
              <a:lnSpc>
                <a:spcPct val="100000"/>
              </a:lnSpc>
              <a:spcBef>
                <a:spcPts val="0"/>
              </a:spcBef>
              <a:spcAft>
                <a:spcPts val="0"/>
              </a:spcAft>
              <a:buClr>
                <a:srgbClr val="BD8738"/>
              </a:buClr>
              <a:buSzPts val="2000"/>
              <a:buNone/>
            </a:pPr>
            <a:r>
              <a:rPr b="0" i="0" lang="en-US">
                <a:solidFill>
                  <a:srgbClr val="BD8738"/>
                </a:solidFill>
                <a:latin typeface="EB Garamond SemiBold"/>
                <a:ea typeface="EB Garamond SemiBold"/>
                <a:cs typeface="EB Garamond SemiBold"/>
                <a:sym typeface="EB Garamond SemiBold"/>
              </a:rPr>
              <a:t>W</a:t>
            </a:r>
            <a:r>
              <a:rPr b="0" i="0" lang="en-US">
                <a:solidFill>
                  <a:srgbClr val="BD8738"/>
                </a:solidFill>
                <a:latin typeface="EB Garamond SemiBold"/>
                <a:ea typeface="EB Garamond SemiBold"/>
                <a:cs typeface="EB Garamond SemiBold"/>
                <a:sym typeface="EB Garamond SemiBold"/>
              </a:rPr>
              <a:t>e</a:t>
            </a:r>
            <a:r>
              <a:rPr b="0" i="0" lang="en-US">
                <a:solidFill>
                  <a:srgbClr val="BD8738"/>
                </a:solidFill>
                <a:latin typeface="EB Garamond SemiBold"/>
                <a:ea typeface="EB Garamond SemiBold"/>
                <a:cs typeface="EB Garamond SemiBold"/>
                <a:sym typeface="EB Garamond SemiBold"/>
              </a:rPr>
              <a:t>b</a:t>
            </a:r>
            <a:r>
              <a:rPr b="0" i="0" lang="en-US">
                <a:solidFill>
                  <a:srgbClr val="BD8738"/>
                </a:solidFill>
                <a:latin typeface="EB Garamond SemiBold"/>
                <a:ea typeface="EB Garamond SemiBold"/>
                <a:cs typeface="EB Garamond SemiBold"/>
                <a:sym typeface="EB Garamond SemiBold"/>
              </a:rPr>
              <a:t>s</a:t>
            </a:r>
            <a:r>
              <a:rPr b="0" i="0" lang="en-US">
                <a:solidFill>
                  <a:srgbClr val="BD8738"/>
                </a:solidFill>
                <a:latin typeface="EB Garamond SemiBold"/>
                <a:ea typeface="EB Garamond SemiBold"/>
                <a:cs typeface="EB Garamond SemiBold"/>
                <a:sym typeface="EB Garamond SemiBold"/>
              </a:rPr>
              <a:t>ite</a:t>
            </a:r>
            <a:r>
              <a:rPr b="0" i="0" lang="en-US">
                <a:solidFill>
                  <a:srgbClr val="BD8738"/>
                </a:solidFill>
                <a:latin typeface="EB Garamond SemiBold"/>
                <a:ea typeface="EB Garamond SemiBold"/>
                <a:cs typeface="EB Garamond SemiBold"/>
                <a:sym typeface="EB Garamond SemiBold"/>
              </a:rPr>
              <a:t> </a:t>
            </a:r>
            <a:r>
              <a:rPr b="0" i="0" lang="en-US">
                <a:solidFill>
                  <a:srgbClr val="BD8738"/>
                </a:solidFill>
                <a:latin typeface="EB Garamond SemiBold"/>
                <a:ea typeface="EB Garamond SemiBold"/>
                <a:cs typeface="EB Garamond SemiBold"/>
                <a:sym typeface="EB Garamond SemiBold"/>
              </a:rPr>
              <a:t>l</a:t>
            </a:r>
            <a:r>
              <a:rPr b="0" i="0" lang="en-US">
                <a:solidFill>
                  <a:srgbClr val="BD8738"/>
                </a:solidFill>
                <a:latin typeface="EB Garamond SemiBold"/>
                <a:ea typeface="EB Garamond SemiBold"/>
                <a:cs typeface="EB Garamond SemiBold"/>
                <a:sym typeface="EB Garamond SemiBold"/>
              </a:rPr>
              <a:t>i</a:t>
            </a:r>
            <a:r>
              <a:rPr b="0" i="0" lang="en-US">
                <a:solidFill>
                  <a:srgbClr val="BD8738"/>
                </a:solidFill>
                <a:latin typeface="EB Garamond SemiBold"/>
                <a:ea typeface="EB Garamond SemiBold"/>
                <a:cs typeface="EB Garamond SemiBold"/>
                <a:sym typeface="EB Garamond SemiBold"/>
              </a:rPr>
              <a:t>n</a:t>
            </a:r>
            <a:r>
              <a:rPr b="0" i="0" lang="en-US">
                <a:solidFill>
                  <a:srgbClr val="BD8738"/>
                </a:solidFill>
                <a:latin typeface="EB Garamond SemiBold"/>
                <a:ea typeface="EB Garamond SemiBold"/>
                <a:cs typeface="EB Garamond SemiBold"/>
                <a:sym typeface="EB Garamond SemiBold"/>
              </a:rPr>
              <a:t>k</a:t>
            </a:r>
            <a:r>
              <a:rPr b="0" i="0" lang="en-US">
                <a:solidFill>
                  <a:srgbClr val="BD8738"/>
                </a:solidFill>
                <a:latin typeface="EB Garamond SemiBold"/>
                <a:ea typeface="EB Garamond SemiBold"/>
                <a:cs typeface="EB Garamond SemiBold"/>
                <a:sym typeface="EB Garamond SemiBold"/>
              </a:rPr>
              <a:t> </a:t>
            </a:r>
            <a:r>
              <a:rPr b="0" i="0" lang="en-US">
                <a:solidFill>
                  <a:srgbClr val="BD8738"/>
                </a:solidFill>
                <a:latin typeface="EB Garamond SemiBold"/>
                <a:ea typeface="EB Garamond SemiBold"/>
                <a:cs typeface="EB Garamond SemiBold"/>
                <a:sym typeface="EB Garamond SemiBold"/>
              </a:rPr>
              <a:t>:</a:t>
            </a:r>
            <a:endParaRPr b="0" i="0">
              <a:solidFill>
                <a:srgbClr val="BD8738"/>
              </a:solidFill>
              <a:latin typeface="EB Garamond SemiBold"/>
              <a:ea typeface="EB Garamond SemiBold"/>
              <a:cs typeface="EB Garamond SemiBold"/>
              <a:sym typeface="EB Garamond SemiBold"/>
            </a:endParaRPr>
          </a:p>
          <a:p>
            <a:pPr algn="ctr" indent="0" lvl="0" marL="0" rtl="0">
              <a:lnSpc>
                <a:spcPct val="100000"/>
              </a:lnSpc>
              <a:spcBef>
                <a:spcPts val="0"/>
              </a:spcBef>
              <a:spcAft>
                <a:spcPts val="0"/>
              </a:spcAft>
              <a:buClr>
                <a:srgbClr val="BD8738"/>
              </a:buClr>
              <a:buSzPts val="2000"/>
              <a:buNone/>
            </a:pPr>
            <a:r>
              <a:rPr b="0" i="0">
                <a:solidFill>
                  <a:srgbClr val="000000"/>
                </a:solidFill>
                <a:latin typeface="EB Garamond SemiBold"/>
                <a:ea typeface="EB Garamond SemiBold"/>
                <a:cs typeface="EB Garamond SemiBold"/>
                <a:sym typeface="EB Garamond SemiBold"/>
              </a:rPr>
              <a:t>https://food-delivery-ecommerce-app.netlify.app/</a:t>
            </a:r>
            <a:endParaRPr b="0" i="0">
              <a:solidFill>
                <a:srgbClr val="000000"/>
              </a:solidFill>
              <a:latin typeface="EB Garamond SemiBold"/>
              <a:ea typeface="EB Garamond SemiBold"/>
              <a:cs typeface="EB Garamond SemiBold"/>
              <a:sym typeface="EB Garamond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37" name="Shape 3706"/>
        <p:cNvGrpSpPr/>
        <p:nvPr/>
      </p:nvGrpSpPr>
      <p:grpSpPr>
        <a:xfrm>
          <a:off x="0" y="0"/>
          <a:ext cx="0" cy="0"/>
          <a:chOff x="0" y="0"/>
          <a:chExt cx="0" cy="0"/>
        </a:xfrm>
      </p:grpSpPr>
      <p:pic>
        <p:nvPicPr>
          <p:cNvPr id="2097154" name="Google Shape;3707;p213"/>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9144000" cy="5143500"/>
          </a:xfrm>
          <a:prstGeom prst="rect"/>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58" name="Shape 3661"/>
        <p:cNvGrpSpPr/>
        <p:nvPr/>
      </p:nvGrpSpPr>
      <p:grpSpPr>
        <a:xfrm>
          <a:off x="0" y="0"/>
          <a:ext cx="0" cy="0"/>
          <a:chOff x="0" y="0"/>
          <a:chExt cx="0" cy="0"/>
        </a:xfrm>
      </p:grpSpPr>
      <p:sp>
        <p:nvSpPr>
          <p:cNvPr id="1048635" name="Google Shape;3662;p210"/>
          <p:cNvSpPr txBox="1"/>
          <p:nvPr>
            <p:ph type="title"/>
          </p:nvPr>
        </p:nvSpPr>
        <p:spPr>
          <a:xfrm>
            <a:off x="144711" y="810810"/>
            <a:ext cx="3421450" cy="344091"/>
          </a:xfrm>
          <a:prstGeom prst="rect"/>
          <a:noFill/>
          <a:ln>
            <a:noFill/>
          </a:ln>
        </p:spPr>
        <p:txBody>
          <a:bodyPr anchor="ctr" anchorCtr="0" bIns="45700" lIns="90000" rIns="91425" spcFirstLastPara="1" tIns="45700" wrap="square">
            <a:noAutofit/>
          </a:bodyPr>
          <a:p>
            <a:pPr algn="l" indent="0" lvl="0" marL="0" rtl="0">
              <a:lnSpc>
                <a:spcPct val="100000"/>
              </a:lnSpc>
              <a:spcBef>
                <a:spcPts val="0"/>
              </a:spcBef>
              <a:spcAft>
                <a:spcPts val="0"/>
              </a:spcAft>
              <a:buClr>
                <a:schemeClr val="lt1"/>
              </a:buClr>
              <a:buSzPts val="1700"/>
              <a:buFont typeface="Public Sans"/>
              <a:buNone/>
            </a:pPr>
            <a:r>
              <a:rPr sz="1829" lang="en-US">
                <a:solidFill>
                  <a:schemeClr val="lt2"/>
                </a:solidFill>
                <a:latin typeface="EB Garamond"/>
                <a:ea typeface="EB Garamond"/>
                <a:cs typeface="EB Garamond"/>
                <a:sym typeface="EB Garamond"/>
              </a:rPr>
              <a:t>G</a:t>
            </a:r>
            <a:r>
              <a:rPr sz="1829" lang="en-US">
                <a:solidFill>
                  <a:schemeClr val="lt2"/>
                </a:solidFill>
                <a:latin typeface="EB Garamond"/>
                <a:ea typeface="EB Garamond"/>
                <a:cs typeface="EB Garamond"/>
                <a:sym typeface="EB Garamond"/>
              </a:rPr>
              <a:t>r</a:t>
            </a:r>
            <a:r>
              <a:rPr sz="1829" lang="en-US">
                <a:solidFill>
                  <a:schemeClr val="lt2"/>
                </a:solidFill>
                <a:latin typeface="EB Garamond"/>
                <a:ea typeface="EB Garamond"/>
                <a:cs typeface="EB Garamond"/>
                <a:sym typeface="EB Garamond"/>
              </a:rPr>
              <a:t>ocery</a:t>
            </a:r>
            <a:r>
              <a:rPr sz="1829" lang="en-US">
                <a:solidFill>
                  <a:schemeClr val="lt2"/>
                </a:solidFill>
                <a:latin typeface="EB Garamond"/>
                <a:ea typeface="EB Garamond"/>
                <a:cs typeface="EB Garamond"/>
                <a:sym typeface="EB Garamond"/>
              </a:rPr>
              <a:t> </a:t>
            </a:r>
            <a:r>
              <a:rPr sz="1829" lang="en-US">
                <a:solidFill>
                  <a:schemeClr val="lt2"/>
                </a:solidFill>
                <a:latin typeface="EB Garamond"/>
                <a:ea typeface="EB Garamond"/>
                <a:cs typeface="EB Garamond"/>
                <a:sym typeface="EB Garamond"/>
              </a:rPr>
              <a:t>Delivery</a:t>
            </a:r>
            <a:r>
              <a:rPr sz="1829" lang="en-US">
                <a:solidFill>
                  <a:schemeClr val="lt2"/>
                </a:solidFill>
                <a:latin typeface="EB Garamond"/>
                <a:ea typeface="EB Garamond"/>
                <a:cs typeface="EB Garamond"/>
                <a:sym typeface="EB Garamond"/>
              </a:rPr>
              <a:t> </a:t>
            </a:r>
            <a:r>
              <a:rPr sz="1829" lang="en-US">
                <a:solidFill>
                  <a:schemeClr val="lt2"/>
                </a:solidFill>
                <a:latin typeface="EB Garamond"/>
                <a:ea typeface="EB Garamond"/>
                <a:cs typeface="EB Garamond"/>
                <a:sym typeface="EB Garamond"/>
              </a:rPr>
              <a:t>Website</a:t>
            </a:r>
            <a:endParaRPr sz="1829">
              <a:solidFill>
                <a:schemeClr val="lt2"/>
              </a:solidFill>
              <a:latin typeface="EB Garamond"/>
              <a:ea typeface="EB Garamond"/>
              <a:cs typeface="EB Garamond"/>
              <a:sym typeface="EB Garamond"/>
            </a:endParaRPr>
          </a:p>
        </p:txBody>
      </p:sp>
      <p:sp>
        <p:nvSpPr>
          <p:cNvPr id="1048636" name="Google Shape;3663;p210"/>
          <p:cNvSpPr txBox="1"/>
          <p:nvPr>
            <p:ph type="body" idx="1"/>
          </p:nvPr>
        </p:nvSpPr>
        <p:spPr>
          <a:xfrm>
            <a:off x="144710" y="1295658"/>
            <a:ext cx="4548587" cy="3036421"/>
          </a:xfrm>
          <a:prstGeom prst="rect"/>
          <a:noFill/>
          <a:ln>
            <a:noFill/>
          </a:ln>
        </p:spPr>
        <p:txBody>
          <a:bodyPr anchor="t" anchorCtr="0" bIns="45700" lIns="91425" rIns="91425" spcFirstLastPara="1" tIns="45700" wrap="square">
            <a:noAutofit/>
          </a:bodyPr>
          <a:p>
            <a:pPr algn="l" indent="-285750" lvl="0" marL="285750" rtl="0">
              <a:lnSpc>
                <a:spcPct val="100000"/>
              </a:lnSpc>
              <a:spcBef>
                <a:spcPts val="0"/>
              </a:spcBef>
              <a:spcAft>
                <a:spcPts val="0"/>
              </a:spcAft>
              <a:buClr>
                <a:schemeClr val="lt1"/>
              </a:buClr>
              <a:buSzPts val="1400"/>
              <a:buFont typeface="EB Garamond Medium"/>
              <a:buChar char="▪"/>
            </a:pPr>
            <a:r>
              <a:rPr lang="en-US">
                <a:latin typeface="EB Garamond Medium"/>
                <a:ea typeface="EB Garamond Medium"/>
                <a:cs typeface="EB Garamond Medium"/>
                <a:sym typeface="EB Garamond Medium"/>
              </a:rPr>
              <a:t>T</a:t>
            </a:r>
            <a:r>
              <a:rPr lang="en-US">
                <a:latin typeface="EB Garamond Medium"/>
                <a:ea typeface="EB Garamond Medium"/>
                <a:cs typeface="EB Garamond Medium"/>
                <a:sym typeface="EB Garamond Medium"/>
              </a:rPr>
              <a:t>o</a:t>
            </a:r>
            <a:r>
              <a:rPr lang="en-US">
                <a:latin typeface="EB Garamond Medium"/>
                <a:ea typeface="EB Garamond Medium"/>
                <a:cs typeface="EB Garamond Medium"/>
                <a:sym typeface="EB Garamond Medium"/>
              </a:rPr>
              <a:t> </a:t>
            </a:r>
            <a:r>
              <a:rPr lang="en-US">
                <a:latin typeface="EB Garamond Medium"/>
                <a:ea typeface="EB Garamond Medium"/>
                <a:cs typeface="EB Garamond Medium"/>
                <a:sym typeface="EB Garamond Medium"/>
              </a:rPr>
              <a:t>Hosting the website so that it can be accessed from anywhere</a:t>
            </a:r>
            <a:endParaRPr>
              <a:latin typeface="EB Garamond Medium"/>
              <a:ea typeface="EB Garamond Medium"/>
              <a:cs typeface="EB Garamond Medium"/>
              <a:sym typeface="EB Garamond Medium"/>
            </a:endParaRPr>
          </a:p>
        </p:txBody>
      </p:sp>
      <p:pic>
        <p:nvPicPr>
          <p:cNvPr id="2097166" name="Google Shape;3664;p210"/>
          <p:cNvPicPr preferRelativeResize="0">
            <a:picLocks/>
          </p:cNvPicPr>
          <p:nvPr/>
        </p:nvPicPr>
        <p:blipFill rotWithShape="1">
          <a:blip xmlns:r="http://schemas.openxmlformats.org/officeDocument/2006/relationships" r:embed="rId1">
            <a:alphaModFix/>
          </a:blip>
          <a:srcRect l="0" t="0" r="0" b="0"/>
          <a:stretch>
            <a:fillRect/>
          </a:stretch>
        </p:blipFill>
        <p:spPr>
          <a:xfrm>
            <a:off x="4267275" y="242113"/>
            <a:ext cx="9144000" cy="5143500"/>
          </a:xfrm>
          <a:prstGeom prst="rect"/>
          <a:noFill/>
          <a:ln>
            <a:noFill/>
          </a:ln>
        </p:spPr>
      </p:pic>
      <p:graphicFrame>
        <p:nvGraphicFramePr>
          <p:cNvPr id="4194304" name="Google Shape;3665;p210"/>
          <p:cNvGraphicFramePr>
            <a:graphicFrameLocks/>
          </p:cNvGraphicFramePr>
          <p:nvPr/>
        </p:nvGraphicFramePr>
        <p:xfrm>
          <a:off x="144710" y="1787178"/>
          <a:ext cx="3000000" cy="3000000"/>
        </p:xfrm>
        <a:graphic>
          <a:graphicData uri="http://schemas.openxmlformats.org/drawingml/2006/table">
            <a:tbl>
              <a:tblPr>
                <a:noFill/>
                <a:tableStyleId>{8645CD8B-8379-4346-B697-FF005FB4B97D}</a:tableStyleId>
              </a:tblPr>
              <a:tblGrid>
                <a:gridCol w="1739400"/>
                <a:gridCol w="1725800"/>
                <a:gridCol w="814325"/>
              </a:tblGrid>
              <a:tr h="396200">
                <a:tc>
                  <a:txBody>
                    <a:bodyPr/>
                    <a:p>
                      <a:pPr algn="ctr" indent="0" lvl="0" marL="0" marR="0" rtl="0">
                        <a:lnSpc>
                          <a:spcPct val="100000"/>
                        </a:lnSpc>
                        <a:spcBef>
                          <a:spcPts val="0"/>
                        </a:spcBef>
                        <a:spcAft>
                          <a:spcPts val="0"/>
                        </a:spcAft>
                        <a:buClr>
                          <a:srgbClr val="000000"/>
                        </a:buClr>
                        <a:buSzPts val="1400"/>
                        <a:buFont typeface="Arial"/>
                        <a:buNone/>
                      </a:pPr>
                      <a:r>
                        <a:rPr b="1" cap="none" sz="1400" lang="en-US" strike="noStrike" u="none">
                          <a:solidFill>
                            <a:schemeClr val="lt2"/>
                          </a:solidFill>
                        </a:rPr>
                        <a:t>LMS Username</a:t>
                      </a:r>
                      <a:endParaRPr b="1" cap="none" sz="1400" strike="noStrike" u="none">
                        <a:solidFill>
                          <a:schemeClr val="lt2"/>
                        </a:solidFill>
                      </a:endParaRPr>
                    </a:p>
                  </a:txBody>
                  <a:tcPr marL="91425" marR="91425" marT="91425" marB="91425"/>
                </a:tc>
                <a:tc>
                  <a:txBody>
                    <a:bodyPr/>
                    <a:p>
                      <a:pPr algn="ctr" indent="0" lvl="0" marL="0" marR="0" rtl="0">
                        <a:lnSpc>
                          <a:spcPct val="100000"/>
                        </a:lnSpc>
                        <a:spcBef>
                          <a:spcPts val="0"/>
                        </a:spcBef>
                        <a:spcAft>
                          <a:spcPts val="0"/>
                        </a:spcAft>
                        <a:buClr>
                          <a:srgbClr val="000000"/>
                        </a:buClr>
                        <a:buSzPts val="1400"/>
                        <a:buFont typeface="Arial"/>
                        <a:buNone/>
                      </a:pPr>
                      <a:r>
                        <a:rPr b="1" cap="none" sz="1400" lang="en-US" strike="noStrike" u="none">
                          <a:solidFill>
                            <a:schemeClr val="lt2"/>
                          </a:solidFill>
                        </a:rPr>
                        <a:t>Name </a:t>
                      </a:r>
                      <a:endParaRPr b="1" cap="none" sz="1400" strike="noStrike" u="none">
                        <a:solidFill>
                          <a:schemeClr val="lt2"/>
                        </a:solidFill>
                      </a:endParaRPr>
                    </a:p>
                  </a:txBody>
                  <a:tcPr marL="91425" marR="91425" marT="91425" marB="91425"/>
                </a:tc>
                <a:tc>
                  <a:txBody>
                    <a:bodyPr/>
                    <a:p>
                      <a:pPr algn="ctr" indent="0" lvl="0" marL="0" marR="0" rtl="0">
                        <a:lnSpc>
                          <a:spcPct val="100000"/>
                        </a:lnSpc>
                        <a:spcBef>
                          <a:spcPts val="0"/>
                        </a:spcBef>
                        <a:spcAft>
                          <a:spcPts val="0"/>
                        </a:spcAft>
                        <a:buClr>
                          <a:srgbClr val="000000"/>
                        </a:buClr>
                        <a:buSzPts val="1400"/>
                        <a:buFont typeface="Arial"/>
                        <a:buNone/>
                      </a:pPr>
                      <a:r>
                        <a:rPr b="1" cap="none" sz="1400" lang="en-US" strike="noStrike" u="none">
                          <a:solidFill>
                            <a:schemeClr val="lt2"/>
                          </a:solidFill>
                        </a:rPr>
                        <a:t>Batch </a:t>
                      </a:r>
                      <a:endParaRPr b="1" cap="none" sz="1400" strike="noStrike" u="none">
                        <a:solidFill>
                          <a:schemeClr val="lt2"/>
                        </a:solidFill>
                      </a:endParaRPr>
                    </a:p>
                  </a:txBody>
                  <a:tcPr marL="91425" marR="91425" marT="91425" marB="91425"/>
                </a:tc>
              </a:tr>
              <a:tr h="175425">
                <a:tc>
                  <a:txBody>
                    <a:bodyPr/>
                    <a:p>
                      <a:pPr algn="l" indent="0" lvl="0" marL="0" marR="0" rtl="0">
                        <a:lnSpc>
                          <a:spcPct val="100000"/>
                        </a:lnSpc>
                        <a:spcBef>
                          <a:spcPts val="0"/>
                        </a:spcBef>
                        <a:spcAft>
                          <a:spcPts val="0"/>
                        </a:spcAft>
                        <a:buClr>
                          <a:srgbClr val="000000"/>
                        </a:buClr>
                        <a:buSzPts val="1400"/>
                        <a:buFont typeface="Arial"/>
                        <a:buNone/>
                      </a:pPr>
                      <a:r>
                        <a:rPr lang="en-US">
                          <a:solidFill>
                            <a:srgbClr val="FFFFFF"/>
                          </a:solidFill>
                        </a:rPr>
                        <a:t>2</a:t>
                      </a:r>
                      <a:r>
                        <a:rPr lang="en-US">
                          <a:solidFill>
                            <a:srgbClr val="FFFFFF"/>
                          </a:solidFill>
                        </a:rPr>
                        <a:t>1</a:t>
                      </a:r>
                      <a:r>
                        <a:rPr lang="en-US">
                          <a:solidFill>
                            <a:srgbClr val="FFFFFF"/>
                          </a:solidFill>
                        </a:rPr>
                        <a:t>0</a:t>
                      </a:r>
                      <a:r>
                        <a:rPr lang="en-US">
                          <a:solidFill>
                            <a:srgbClr val="FFFFFF"/>
                          </a:solidFill>
                        </a:rPr>
                        <a:t>8</a:t>
                      </a:r>
                      <a:r>
                        <a:rPr lang="en-US">
                          <a:solidFill>
                            <a:srgbClr val="FFFFFF"/>
                          </a:solidFill>
                        </a:rPr>
                        <a:t>a</a:t>
                      </a:r>
                      <a:r>
                        <a:rPr lang="en-US">
                          <a:solidFill>
                            <a:srgbClr val="FFFFFF"/>
                          </a:solidFill>
                        </a:rPr>
                        <a:t>3</a:t>
                      </a:r>
                      <a:r>
                        <a:rPr lang="en-US">
                          <a:solidFill>
                            <a:srgbClr val="FFFFFF"/>
                          </a:solidFill>
                        </a:rPr>
                        <a:t>3</a:t>
                      </a:r>
                      <a:r>
                        <a:rPr lang="en-US">
                          <a:solidFill>
                            <a:srgbClr val="FFFFFF"/>
                          </a:solidFill>
                        </a:rPr>
                        <a:t>2</a:t>
                      </a:r>
                      <a:r>
                        <a:rPr lang="en-US">
                          <a:solidFill>
                            <a:srgbClr val="FFFFFF"/>
                          </a:solidFill>
                        </a:rPr>
                        <a:t>7</a:t>
                      </a:r>
                      <a:r>
                        <a:rPr lang="en-US">
                          <a:solidFill>
                            <a:srgbClr val="FFFFFF"/>
                          </a:solidFill>
                        </a:rPr>
                        <a:t>8</a:t>
                      </a:r>
                      <a:endParaRPr cap="none" sz="1400" strike="noStrike" u="none"/>
                    </a:p>
                  </a:txBody>
                  <a:tcPr marL="91425" marR="91425" marT="91425" marB="91425"/>
                </a:tc>
                <a:tc>
                  <a:txBody>
                    <a:bodyPr/>
                    <a:p>
                      <a:pPr algn="l" indent="0" lvl="0" marL="0" marR="0" rtl="0">
                        <a:lnSpc>
                          <a:spcPct val="100000"/>
                        </a:lnSpc>
                        <a:spcBef>
                          <a:spcPts val="0"/>
                        </a:spcBef>
                        <a:spcAft>
                          <a:spcPts val="0"/>
                        </a:spcAft>
                        <a:buClr>
                          <a:srgbClr val="000000"/>
                        </a:buClr>
                        <a:buSzPts val="1400"/>
                        <a:buFont typeface="Arial"/>
                        <a:buNone/>
                      </a:pPr>
                      <a:r>
                        <a:rPr cap="none" sz="1400" lang="en-US" strike="noStrike" u="none">
                          <a:solidFill>
                            <a:srgbClr val="FFFFFF"/>
                          </a:solidFill>
                        </a:rPr>
                        <a:t>K</a:t>
                      </a:r>
                      <a:r>
                        <a:rPr cap="none" sz="1400" lang="en-US" strike="noStrike" u="none">
                          <a:solidFill>
                            <a:srgbClr val="FFFFFF"/>
                          </a:solidFill>
                        </a:rPr>
                        <a:t>a</a:t>
                      </a:r>
                      <a:r>
                        <a:rPr cap="none" sz="1400" lang="en-US" strike="noStrike" u="none">
                          <a:solidFill>
                            <a:srgbClr val="FFFFFF"/>
                          </a:solidFill>
                        </a:rPr>
                        <a:t>v</a:t>
                      </a:r>
                      <a:r>
                        <a:rPr cap="none" sz="1400" lang="en-US" strike="noStrike" u="none">
                          <a:solidFill>
                            <a:srgbClr val="FFFFFF"/>
                          </a:solidFill>
                        </a:rPr>
                        <a:t>i</a:t>
                      </a:r>
                      <a:r>
                        <a:rPr cap="none" sz="1400" lang="en-US" strike="noStrike" u="none">
                          <a:solidFill>
                            <a:srgbClr val="FFFFFF"/>
                          </a:solidFill>
                        </a:rPr>
                        <a:t>a</a:t>
                      </a:r>
                      <a:r>
                        <a:rPr cap="none" sz="1400" lang="en-US" strike="noStrike" u="none">
                          <a:solidFill>
                            <a:srgbClr val="FFFFFF"/>
                          </a:solidFill>
                        </a:rPr>
                        <a:t>r</a:t>
                      </a:r>
                      <a:r>
                        <a:rPr cap="none" sz="1400" lang="en-US" strike="noStrike" u="none">
                          <a:solidFill>
                            <a:srgbClr val="FFFFFF"/>
                          </a:solidFill>
                        </a:rPr>
                        <a:t>a</a:t>
                      </a:r>
                      <a:r>
                        <a:rPr cap="none" sz="1400" lang="en-US" strike="noStrike" u="none">
                          <a:solidFill>
                            <a:srgbClr val="FFFFFF"/>
                          </a:solidFill>
                        </a:rPr>
                        <a:t>s</a:t>
                      </a:r>
                      <a:r>
                        <a:rPr cap="none" sz="1400" lang="en-US" strike="noStrike" u="none">
                          <a:solidFill>
                            <a:srgbClr val="FFFFFF"/>
                          </a:solidFill>
                        </a:rPr>
                        <a:t>i</a:t>
                      </a:r>
                      <a:r>
                        <a:rPr cap="none" sz="1400" lang="en-US" strike="noStrike" u="none">
                          <a:solidFill>
                            <a:srgbClr val="FFFFFF"/>
                          </a:solidFill>
                        </a:rPr>
                        <a:t> </a:t>
                      </a:r>
                      <a:r>
                        <a:rPr cap="none" sz="1400" lang="en-US" strike="noStrike" u="none">
                          <a:solidFill>
                            <a:srgbClr val="FFFFFF"/>
                          </a:solidFill>
                        </a:rPr>
                        <a:t>A</a:t>
                      </a:r>
                      <a:endParaRPr cap="none" sz="1400" strike="noStrike" u="none"/>
                    </a:p>
                  </a:txBody>
                  <a:tcPr marL="91425" marR="91425" marT="91425" marB="91425"/>
                </a:tc>
                <a:tc>
                  <a:txBody>
                    <a:bodyPr/>
                    <a:p>
                      <a:pPr algn="l" indent="0" lvl="0" marL="0" marR="0" rtl="0">
                        <a:lnSpc>
                          <a:spcPct val="100000"/>
                        </a:lnSpc>
                        <a:spcBef>
                          <a:spcPts val="0"/>
                        </a:spcBef>
                        <a:spcAft>
                          <a:spcPts val="0"/>
                        </a:spcAft>
                        <a:buClr>
                          <a:srgbClr val="000000"/>
                        </a:buClr>
                        <a:buSzPts val="1400"/>
                        <a:buFont typeface="Arial"/>
                        <a:buNone/>
                      </a:pPr>
                      <a:r>
                        <a:rPr cap="none" sz="1400" lang="en-US" strike="noStrike" u="none">
                          <a:solidFill>
                            <a:srgbClr val="FFFFFF"/>
                          </a:solidFill>
                        </a:rPr>
                        <a:t>A</a:t>
                      </a:r>
                      <a:r>
                        <a:rPr cap="none" sz="1400" lang="en-US" strike="noStrike" u="none">
                          <a:solidFill>
                            <a:srgbClr val="FFFFFF"/>
                          </a:solidFill>
                        </a:rPr>
                        <a:t>3</a:t>
                      </a:r>
                      <a:r>
                        <a:rPr cap="none" sz="1400" lang="en-US" strike="noStrike" u="none">
                          <a:solidFill>
                            <a:srgbClr val="FFFFFF"/>
                          </a:solidFill>
                        </a:rPr>
                        <a:t>3</a:t>
                      </a:r>
                      <a:endParaRPr cap="none" sz="1400" strike="noStrike" u="none"/>
                    </a:p>
                  </a:txBody>
                  <a:tcPr marL="91425" marR="91425" marT="91425" marB="91425"/>
                </a:tc>
              </a:tr>
              <a:tr h="175425">
                <a:tc>
                  <a:txBody>
                    <a:bodyPr/>
                    <a:p>
                      <a:pPr algn="l" indent="0" lvl="0" marL="0" marR="0" rtl="0">
                        <a:lnSpc>
                          <a:spcPct val="100000"/>
                        </a:lnSpc>
                        <a:spcBef>
                          <a:spcPts val="0"/>
                        </a:spcBef>
                        <a:spcAft>
                          <a:spcPts val="0"/>
                        </a:spcAft>
                        <a:buClr>
                          <a:srgbClr val="000000"/>
                        </a:buClr>
                        <a:buSzPts val="1400"/>
                        <a:buFont typeface="Arial"/>
                        <a:buNone/>
                      </a:pPr>
                      <a:r>
                        <a:rPr lang="en-US">
                          <a:solidFill>
                            <a:srgbClr val="FFFFFF"/>
                          </a:solidFill>
                        </a:rPr>
                        <a:t>2</a:t>
                      </a:r>
                      <a:r>
                        <a:rPr lang="en-US">
                          <a:solidFill>
                            <a:srgbClr val="FFFFFF"/>
                          </a:solidFill>
                        </a:rPr>
                        <a:t>1</a:t>
                      </a:r>
                      <a:r>
                        <a:rPr lang="en-US">
                          <a:solidFill>
                            <a:srgbClr val="FFFFFF"/>
                          </a:solidFill>
                        </a:rPr>
                        <a:t>0</a:t>
                      </a:r>
                      <a:r>
                        <a:rPr lang="en-US">
                          <a:solidFill>
                            <a:srgbClr val="FFFFFF"/>
                          </a:solidFill>
                        </a:rPr>
                        <a:t>8</a:t>
                      </a:r>
                      <a:r>
                        <a:rPr lang="en-US">
                          <a:solidFill>
                            <a:srgbClr val="FFFFFF"/>
                          </a:solidFill>
                        </a:rPr>
                        <a:t>a</a:t>
                      </a:r>
                      <a:r>
                        <a:rPr lang="en-US">
                          <a:solidFill>
                            <a:srgbClr val="FFFFFF"/>
                          </a:solidFill>
                        </a:rPr>
                        <a:t>3</a:t>
                      </a:r>
                      <a:r>
                        <a:rPr lang="en-US">
                          <a:solidFill>
                            <a:srgbClr val="FFFFFF"/>
                          </a:solidFill>
                        </a:rPr>
                        <a:t>3</a:t>
                      </a:r>
                      <a:r>
                        <a:rPr lang="en-US">
                          <a:solidFill>
                            <a:srgbClr val="FFFFFF"/>
                          </a:solidFill>
                        </a:rPr>
                        <a:t>2</a:t>
                      </a:r>
                      <a:r>
                        <a:rPr lang="en-US">
                          <a:solidFill>
                            <a:srgbClr val="FFFFFF"/>
                          </a:solidFill>
                        </a:rPr>
                        <a:t>9</a:t>
                      </a:r>
                      <a:r>
                        <a:rPr lang="en-US">
                          <a:solidFill>
                            <a:srgbClr val="FFFFFF"/>
                          </a:solidFill>
                        </a:rPr>
                        <a:t>8</a:t>
                      </a:r>
                      <a:endParaRPr cap="none" sz="1400" strike="noStrike" u="none"/>
                    </a:p>
                  </a:txBody>
                  <a:tcPr marL="91425" marR="91425" marT="91425" marB="91425"/>
                </a:tc>
                <a:tc>
                  <a:txBody>
                    <a:bodyPr/>
                    <a:p>
                      <a:pPr algn="l" indent="0" lvl="0" marL="0" marR="0" rtl="0">
                        <a:lnSpc>
                          <a:spcPct val="100000"/>
                        </a:lnSpc>
                        <a:spcBef>
                          <a:spcPts val="0"/>
                        </a:spcBef>
                        <a:spcAft>
                          <a:spcPts val="0"/>
                        </a:spcAft>
                        <a:buClr>
                          <a:srgbClr val="000000"/>
                        </a:buClr>
                        <a:buSzPts val="1400"/>
                        <a:buFont typeface="Arial"/>
                        <a:buNone/>
                      </a:pPr>
                      <a:r>
                        <a:rPr cap="none" sz="1400" lang="en-US" strike="noStrike" u="none">
                          <a:solidFill>
                            <a:srgbClr val="FFFFFF"/>
                          </a:solidFill>
                        </a:rPr>
                        <a:t>S</a:t>
                      </a:r>
                      <a:r>
                        <a:rPr cap="none" sz="1400" lang="en-US" strike="noStrike" u="none">
                          <a:solidFill>
                            <a:srgbClr val="FFFFFF"/>
                          </a:solidFill>
                        </a:rPr>
                        <a:t>i</a:t>
                      </a:r>
                      <a:r>
                        <a:rPr cap="none" sz="1400" lang="en-US" strike="noStrike" u="none">
                          <a:solidFill>
                            <a:srgbClr val="FFFFFF"/>
                          </a:solidFill>
                        </a:rPr>
                        <a:t>v</a:t>
                      </a:r>
                      <a:r>
                        <a:rPr cap="none" sz="1400" lang="en-US" strike="noStrike" u="none">
                          <a:solidFill>
                            <a:srgbClr val="FFFFFF"/>
                          </a:solidFill>
                        </a:rPr>
                        <a:t>a</a:t>
                      </a:r>
                      <a:r>
                        <a:rPr cap="none" sz="1400" lang="en-US" strike="noStrike" u="none">
                          <a:solidFill>
                            <a:srgbClr val="FFFFFF"/>
                          </a:solidFill>
                        </a:rPr>
                        <a:t> </a:t>
                      </a:r>
                      <a:r>
                        <a:rPr cap="none" sz="1400" lang="en-US" strike="noStrike" u="none">
                          <a:solidFill>
                            <a:srgbClr val="FFFFFF"/>
                          </a:solidFill>
                        </a:rPr>
                        <a:t>P</a:t>
                      </a:r>
                      <a:r>
                        <a:rPr cap="none" sz="1400" lang="en-US" strike="noStrike" u="none">
                          <a:solidFill>
                            <a:srgbClr val="FFFFFF"/>
                          </a:solidFill>
                        </a:rPr>
                        <a:t>r</a:t>
                      </a:r>
                      <a:r>
                        <a:rPr cap="none" sz="1400" lang="en-US" strike="noStrike" u="none">
                          <a:solidFill>
                            <a:srgbClr val="FFFFFF"/>
                          </a:solidFill>
                        </a:rPr>
                        <a:t>i</a:t>
                      </a:r>
                      <a:r>
                        <a:rPr cap="none" sz="1400" lang="en-US" strike="noStrike" u="none">
                          <a:solidFill>
                            <a:srgbClr val="FFFFFF"/>
                          </a:solidFill>
                        </a:rPr>
                        <a:t>y</a:t>
                      </a:r>
                      <a:r>
                        <a:rPr cap="none" sz="1400" lang="en-US" strike="noStrike" u="none">
                          <a:solidFill>
                            <a:srgbClr val="FFFFFF"/>
                          </a:solidFill>
                        </a:rPr>
                        <a:t>a</a:t>
                      </a:r>
                      <a:r>
                        <a:rPr cap="none" sz="1400" lang="en-US" strike="noStrike" u="none">
                          <a:solidFill>
                            <a:srgbClr val="FFFFFF"/>
                          </a:solidFill>
                        </a:rPr>
                        <a:t> </a:t>
                      </a:r>
                      <a:r>
                        <a:rPr cap="none" sz="1400" lang="en-US" strike="noStrike" u="none">
                          <a:solidFill>
                            <a:srgbClr val="FFFFFF"/>
                          </a:solidFill>
                        </a:rPr>
                        <a:t>M</a:t>
                      </a:r>
                      <a:endParaRPr cap="none" sz="1400" strike="noStrike" u="none"/>
                    </a:p>
                  </a:txBody>
                  <a:tcPr marL="91425" marR="91425" marT="91425" marB="91425"/>
                </a:tc>
                <a:tc>
                  <a:txBody>
                    <a:bodyPr/>
                    <a:p>
                      <a:pPr algn="l" indent="0" lvl="0" marL="0" marR="0" rtl="0">
                        <a:lnSpc>
                          <a:spcPct val="100000"/>
                        </a:lnSpc>
                        <a:spcBef>
                          <a:spcPts val="0"/>
                        </a:spcBef>
                        <a:spcAft>
                          <a:spcPts val="0"/>
                        </a:spcAft>
                        <a:buClr>
                          <a:srgbClr val="000000"/>
                        </a:buClr>
                        <a:buSzPts val="1400"/>
                        <a:buFont typeface="Arial"/>
                        <a:buNone/>
                      </a:pPr>
                      <a:r>
                        <a:rPr cap="none" sz="1400" lang="en-US" strike="noStrike" u="none">
                          <a:solidFill>
                            <a:srgbClr val="FFFFFF"/>
                          </a:solidFill>
                        </a:rPr>
                        <a:t>A</a:t>
                      </a:r>
                      <a:r>
                        <a:rPr cap="none" sz="1400" lang="en-US" strike="noStrike" u="none">
                          <a:solidFill>
                            <a:srgbClr val="FFFFFF"/>
                          </a:solidFill>
                        </a:rPr>
                        <a:t>3</a:t>
                      </a:r>
                      <a:r>
                        <a:rPr cap="none" sz="1400" lang="en-US" strike="noStrike" u="none">
                          <a:solidFill>
                            <a:srgbClr val="FFFFFF"/>
                          </a:solidFill>
                        </a:rPr>
                        <a:t>3</a:t>
                      </a:r>
                      <a:endParaRPr cap="none" sz="1400" strike="noStrike" u="none"/>
                    </a:p>
                  </a:txBody>
                  <a:tcPr marL="91425" marR="91425" marT="91425" marB="91425"/>
                </a:tc>
              </a:tr>
              <a:tr h="175425">
                <a:tc>
                  <a:txBody>
                    <a:bodyPr/>
                    <a:p>
                      <a:pPr algn="l" indent="0" lvl="0" marL="0" marR="0" rtl="0">
                        <a:lnSpc>
                          <a:spcPct val="100000"/>
                        </a:lnSpc>
                        <a:spcBef>
                          <a:spcPts val="0"/>
                        </a:spcBef>
                        <a:spcAft>
                          <a:spcPts val="0"/>
                        </a:spcAft>
                        <a:buClr>
                          <a:srgbClr val="000000"/>
                        </a:buClr>
                        <a:buSzPts val="1400"/>
                        <a:buFont typeface="Arial"/>
                        <a:buNone/>
                      </a:pPr>
                      <a:r>
                        <a:rPr lang="en-US">
                          <a:solidFill>
                            <a:srgbClr val="FFFFFF"/>
                          </a:solidFill>
                        </a:rPr>
                        <a:t>2</a:t>
                      </a:r>
                      <a:r>
                        <a:rPr lang="en-US">
                          <a:solidFill>
                            <a:srgbClr val="FFFFFF"/>
                          </a:solidFill>
                        </a:rPr>
                        <a:t>1</a:t>
                      </a:r>
                      <a:r>
                        <a:rPr lang="en-US">
                          <a:solidFill>
                            <a:srgbClr val="FFFFFF"/>
                          </a:solidFill>
                        </a:rPr>
                        <a:t>0</a:t>
                      </a:r>
                      <a:r>
                        <a:rPr lang="en-US">
                          <a:solidFill>
                            <a:srgbClr val="FFFFFF"/>
                          </a:solidFill>
                        </a:rPr>
                        <a:t>8</a:t>
                      </a:r>
                      <a:r>
                        <a:rPr lang="en-US">
                          <a:solidFill>
                            <a:srgbClr val="FFFFFF"/>
                          </a:solidFill>
                        </a:rPr>
                        <a:t>a</a:t>
                      </a:r>
                      <a:r>
                        <a:rPr lang="en-US">
                          <a:solidFill>
                            <a:srgbClr val="FFFFFF"/>
                          </a:solidFill>
                        </a:rPr>
                        <a:t>3</a:t>
                      </a:r>
                      <a:r>
                        <a:rPr lang="en-US">
                          <a:solidFill>
                            <a:srgbClr val="FFFFFF"/>
                          </a:solidFill>
                        </a:rPr>
                        <a:t>3</a:t>
                      </a:r>
                      <a:r>
                        <a:rPr lang="en-US">
                          <a:solidFill>
                            <a:srgbClr val="FFFFFF"/>
                          </a:solidFill>
                        </a:rPr>
                        <a:t>2</a:t>
                      </a:r>
                      <a:r>
                        <a:rPr lang="en-US">
                          <a:solidFill>
                            <a:srgbClr val="FFFFFF"/>
                          </a:solidFill>
                        </a:rPr>
                        <a:t>9</a:t>
                      </a:r>
                      <a:r>
                        <a:rPr lang="en-US">
                          <a:solidFill>
                            <a:srgbClr val="FFFFFF"/>
                          </a:solidFill>
                        </a:rPr>
                        <a:t>9</a:t>
                      </a:r>
                      <a:endParaRPr cap="none" sz="1400" strike="noStrike" u="none"/>
                    </a:p>
                  </a:txBody>
                  <a:tcPr marL="91425" marR="91425" marT="91425" marB="91425"/>
                </a:tc>
                <a:tc>
                  <a:txBody>
                    <a:bodyPr/>
                    <a:p>
                      <a:pPr algn="l" indent="0" lvl="0" marL="0" marR="0" rtl="0">
                        <a:lnSpc>
                          <a:spcPct val="100000"/>
                        </a:lnSpc>
                        <a:spcBef>
                          <a:spcPts val="0"/>
                        </a:spcBef>
                        <a:spcAft>
                          <a:spcPts val="0"/>
                        </a:spcAft>
                        <a:buClr>
                          <a:srgbClr val="000000"/>
                        </a:buClr>
                        <a:buSzPts val="1400"/>
                        <a:buFont typeface="Arial"/>
                        <a:buNone/>
                      </a:pPr>
                      <a:r>
                        <a:rPr cap="none" sz="1400" lang="en-US" strike="noStrike" u="none">
                          <a:solidFill>
                            <a:srgbClr val="FFFFFF"/>
                          </a:solidFill>
                        </a:rPr>
                        <a:t>S</a:t>
                      </a:r>
                      <a:r>
                        <a:rPr cap="none" sz="1400" lang="en-US" strike="noStrike" u="none">
                          <a:solidFill>
                            <a:srgbClr val="FFFFFF"/>
                          </a:solidFill>
                        </a:rPr>
                        <a:t>u</a:t>
                      </a:r>
                      <a:r>
                        <a:rPr cap="none" sz="1400" lang="en-US" strike="noStrike" u="none">
                          <a:solidFill>
                            <a:srgbClr val="FFFFFF"/>
                          </a:solidFill>
                        </a:rPr>
                        <a:t>b</a:t>
                      </a:r>
                      <a:r>
                        <a:rPr cap="none" sz="1400" lang="en-US" strike="noStrike" u="none">
                          <a:solidFill>
                            <a:srgbClr val="FFFFFF"/>
                          </a:solidFill>
                        </a:rPr>
                        <a:t>e</a:t>
                      </a:r>
                      <a:r>
                        <a:rPr cap="none" sz="1400" lang="en-US" strike="noStrike" u="none">
                          <a:solidFill>
                            <a:srgbClr val="FFFFFF"/>
                          </a:solidFill>
                        </a:rPr>
                        <a:t>t</a:t>
                      </a:r>
                      <a:r>
                        <a:rPr cap="none" sz="1400" lang="en-US" strike="noStrike" u="none">
                          <a:solidFill>
                            <a:srgbClr val="FFFFFF"/>
                          </a:solidFill>
                        </a:rPr>
                        <a:t>hra</a:t>
                      </a:r>
                      <a:r>
                        <a:rPr cap="none" sz="1400" lang="en-US" strike="noStrike" u="none">
                          <a:solidFill>
                            <a:srgbClr val="FFFFFF"/>
                          </a:solidFill>
                        </a:rPr>
                        <a:t> </a:t>
                      </a:r>
                      <a:r>
                        <a:rPr cap="none" sz="1400" lang="en-US" strike="noStrike" u="none">
                          <a:solidFill>
                            <a:srgbClr val="FFFFFF"/>
                          </a:solidFill>
                        </a:rPr>
                        <a:t>Devik</a:t>
                      </a:r>
                      <a:r>
                        <a:rPr cap="none" sz="1400" lang="en-US" strike="noStrike" u="none">
                          <a:solidFill>
                            <a:srgbClr val="FFFFFF"/>
                          </a:solidFill>
                        </a:rPr>
                        <a:t>a</a:t>
                      </a:r>
                      <a:r>
                        <a:rPr cap="none" sz="1400" lang="en-US" strike="noStrike" u="none">
                          <a:solidFill>
                            <a:srgbClr val="FFFFFF"/>
                          </a:solidFill>
                        </a:rPr>
                        <a:t> </a:t>
                      </a:r>
                      <a:r>
                        <a:rPr cap="none" sz="1400" lang="en-US" strike="noStrike" u="none">
                          <a:solidFill>
                            <a:srgbClr val="FFFFFF"/>
                          </a:solidFill>
                        </a:rPr>
                        <a:t>D</a:t>
                      </a:r>
                      <a:r>
                        <a:rPr cap="none" sz="1400" lang="en-US" strike="noStrike" u="none">
                          <a:solidFill>
                            <a:srgbClr val="FFFFFF"/>
                          </a:solidFill>
                        </a:rPr>
                        <a:t>R</a:t>
                      </a:r>
                      <a:endParaRPr cap="none" sz="1400" strike="noStrike" u="none"/>
                    </a:p>
                  </a:txBody>
                  <a:tcPr marL="91425" marR="91425" marT="91425" marB="91425"/>
                </a:tc>
                <a:tc>
                  <a:txBody>
                    <a:bodyPr/>
                    <a:p>
                      <a:pPr algn="l" indent="0" lvl="0" marL="0" marR="0" rtl="0">
                        <a:lnSpc>
                          <a:spcPct val="100000"/>
                        </a:lnSpc>
                        <a:spcBef>
                          <a:spcPts val="0"/>
                        </a:spcBef>
                        <a:spcAft>
                          <a:spcPts val="0"/>
                        </a:spcAft>
                        <a:buClr>
                          <a:srgbClr val="000000"/>
                        </a:buClr>
                        <a:buSzPts val="1400"/>
                        <a:buFont typeface="Arial"/>
                        <a:buNone/>
                      </a:pPr>
                      <a:r>
                        <a:rPr cap="none" sz="1400" lang="en-US" strike="noStrike" u="none">
                          <a:solidFill>
                            <a:srgbClr val="FFFFFF"/>
                          </a:solidFill>
                        </a:rPr>
                        <a:t>A</a:t>
                      </a:r>
                      <a:r>
                        <a:rPr cap="none" sz="1400" lang="en-US" strike="noStrike" u="none">
                          <a:solidFill>
                            <a:srgbClr val="FFFFFF"/>
                          </a:solidFill>
                        </a:rPr>
                        <a:t>3</a:t>
                      </a:r>
                      <a:r>
                        <a:rPr cap="none" sz="1400" lang="en-US" strike="noStrike" u="none">
                          <a:solidFill>
                            <a:srgbClr val="FFFFFF"/>
                          </a:solidFill>
                        </a:rPr>
                        <a:t>3</a:t>
                      </a:r>
                      <a:endParaRPr cap="none" sz="1400" strike="noStrike" u="none"/>
                    </a:p>
                  </a:txBody>
                  <a:tcPr marL="91425" marR="91425" marT="91425" marB="91425"/>
                </a:tc>
              </a:tr>
              <a:tr h="175425">
                <a:tc>
                  <a:txBody>
                    <a:bodyPr/>
                    <a:p>
                      <a:pPr algn="l" indent="0" lvl="0" marL="0" marR="0" rtl="0">
                        <a:lnSpc>
                          <a:spcPct val="100000"/>
                        </a:lnSpc>
                        <a:spcBef>
                          <a:spcPts val="0"/>
                        </a:spcBef>
                        <a:spcAft>
                          <a:spcPts val="0"/>
                        </a:spcAft>
                        <a:buClr>
                          <a:srgbClr val="000000"/>
                        </a:buClr>
                        <a:buSzPts val="1400"/>
                        <a:buFont typeface="Arial"/>
                        <a:buNone/>
                      </a:pPr>
                      <a:r>
                        <a:rPr lang="en-US">
                          <a:solidFill>
                            <a:srgbClr val="FFFFFF"/>
                          </a:solidFill>
                        </a:rPr>
                        <a:t>2</a:t>
                      </a:r>
                      <a:r>
                        <a:rPr lang="en-US">
                          <a:solidFill>
                            <a:srgbClr val="FFFFFF"/>
                          </a:solidFill>
                        </a:rPr>
                        <a:t>1</a:t>
                      </a:r>
                      <a:r>
                        <a:rPr lang="en-US">
                          <a:solidFill>
                            <a:srgbClr val="FFFFFF"/>
                          </a:solidFill>
                        </a:rPr>
                        <a:t>0</a:t>
                      </a:r>
                      <a:r>
                        <a:rPr lang="en-US">
                          <a:solidFill>
                            <a:srgbClr val="FFFFFF"/>
                          </a:solidFill>
                        </a:rPr>
                        <a:t>8</a:t>
                      </a:r>
                      <a:r>
                        <a:rPr lang="en-US">
                          <a:solidFill>
                            <a:srgbClr val="FFFFFF"/>
                          </a:solidFill>
                        </a:rPr>
                        <a:t>a</a:t>
                      </a:r>
                      <a:r>
                        <a:rPr lang="en-US">
                          <a:solidFill>
                            <a:srgbClr val="FFFFFF"/>
                          </a:solidFill>
                        </a:rPr>
                        <a:t>3</a:t>
                      </a:r>
                      <a:r>
                        <a:rPr lang="en-US">
                          <a:solidFill>
                            <a:srgbClr val="FFFFFF"/>
                          </a:solidFill>
                        </a:rPr>
                        <a:t>3</a:t>
                      </a:r>
                      <a:r>
                        <a:rPr lang="en-US">
                          <a:solidFill>
                            <a:srgbClr val="FFFFFF"/>
                          </a:solidFill>
                        </a:rPr>
                        <a:t>3</a:t>
                      </a:r>
                      <a:r>
                        <a:rPr lang="en-US">
                          <a:solidFill>
                            <a:srgbClr val="FFFFFF"/>
                          </a:solidFill>
                        </a:rPr>
                        <a:t>0</a:t>
                      </a:r>
                      <a:r>
                        <a:rPr lang="en-US">
                          <a:solidFill>
                            <a:srgbClr val="FFFFFF"/>
                          </a:solidFill>
                        </a:rPr>
                        <a:t>6</a:t>
                      </a:r>
                      <a:endParaRPr cap="none" sz="1400" strike="noStrike" u="none"/>
                    </a:p>
                  </a:txBody>
                  <a:tcPr marL="91425" marR="91425" marT="91425" marB="91425"/>
                </a:tc>
                <a:tc>
                  <a:txBody>
                    <a:bodyPr/>
                    <a:p>
                      <a:pPr algn="l" indent="0" lvl="0" marL="0" marR="0" rtl="0">
                        <a:lnSpc>
                          <a:spcPct val="100000"/>
                        </a:lnSpc>
                        <a:spcBef>
                          <a:spcPts val="0"/>
                        </a:spcBef>
                        <a:spcAft>
                          <a:spcPts val="0"/>
                        </a:spcAft>
                        <a:buClr>
                          <a:srgbClr val="000000"/>
                        </a:buClr>
                        <a:buSzPts val="1400"/>
                        <a:buFont typeface="Arial"/>
                        <a:buNone/>
                      </a:pPr>
                      <a:r>
                        <a:rPr cap="none" sz="1400" lang="en-US" strike="noStrike" u="none">
                          <a:solidFill>
                            <a:srgbClr val="FFFFFF"/>
                          </a:solidFill>
                        </a:rPr>
                        <a:t>Y</a:t>
                      </a:r>
                      <a:r>
                        <a:rPr cap="none" sz="1400" lang="en-US" strike="noStrike" u="none">
                          <a:solidFill>
                            <a:srgbClr val="FFFFFF"/>
                          </a:solidFill>
                        </a:rPr>
                        <a:t>a</a:t>
                      </a:r>
                      <a:r>
                        <a:rPr cap="none" sz="1400" lang="en-US" strike="noStrike" u="none">
                          <a:solidFill>
                            <a:srgbClr val="FFFFFF"/>
                          </a:solidFill>
                        </a:rPr>
                        <a:t>s</a:t>
                      </a:r>
                      <a:r>
                        <a:rPr cap="none" sz="1400" lang="en-US" strike="noStrike" u="none">
                          <a:solidFill>
                            <a:srgbClr val="FFFFFF"/>
                          </a:solidFill>
                        </a:rPr>
                        <a:t>m</a:t>
                      </a:r>
                      <a:r>
                        <a:rPr cap="none" sz="1400" lang="en-US" strike="noStrike" u="none">
                          <a:solidFill>
                            <a:srgbClr val="FFFFFF"/>
                          </a:solidFill>
                        </a:rPr>
                        <a:t>i</a:t>
                      </a:r>
                      <a:r>
                        <a:rPr cap="none" sz="1400" lang="en-US" strike="noStrike" u="none">
                          <a:solidFill>
                            <a:srgbClr val="FFFFFF"/>
                          </a:solidFill>
                        </a:rPr>
                        <a:t>n</a:t>
                      </a:r>
                      <a:r>
                        <a:rPr cap="none" sz="1400" lang="en-US" strike="noStrike" u="none">
                          <a:solidFill>
                            <a:srgbClr val="FFFFFF"/>
                          </a:solidFill>
                        </a:rPr>
                        <a:t> </a:t>
                      </a:r>
                      <a:r>
                        <a:rPr cap="none" sz="1400" lang="en-US" strike="noStrike" u="none">
                          <a:solidFill>
                            <a:srgbClr val="FFFFFF"/>
                          </a:solidFill>
                        </a:rPr>
                        <a:t>J</a:t>
                      </a:r>
                      <a:endParaRPr cap="none" sz="1400" strike="noStrike" u="none"/>
                    </a:p>
                  </a:txBody>
                  <a:tcPr marL="91425" marR="91425" marT="91425" marB="91425"/>
                </a:tc>
                <a:tc>
                  <a:txBody>
                    <a:bodyPr/>
                    <a:p>
                      <a:pPr algn="l" indent="0" lvl="0" marL="0" marR="0" rtl="0">
                        <a:lnSpc>
                          <a:spcPct val="100000"/>
                        </a:lnSpc>
                        <a:spcBef>
                          <a:spcPts val="0"/>
                        </a:spcBef>
                        <a:spcAft>
                          <a:spcPts val="0"/>
                        </a:spcAft>
                        <a:buClr>
                          <a:srgbClr val="000000"/>
                        </a:buClr>
                        <a:buSzPts val="1400"/>
                        <a:buFont typeface="Arial"/>
                        <a:buNone/>
                      </a:pPr>
                      <a:r>
                        <a:rPr cap="none" sz="1400" lang="en-US" strike="noStrike" u="none">
                          <a:solidFill>
                            <a:srgbClr val="FFFFFF"/>
                          </a:solidFill>
                        </a:rPr>
                        <a:t>A</a:t>
                      </a:r>
                      <a:r>
                        <a:rPr cap="none" sz="1400" lang="en-US" strike="noStrike" u="none">
                          <a:solidFill>
                            <a:srgbClr val="FFFFFF"/>
                          </a:solidFill>
                        </a:rPr>
                        <a:t>3</a:t>
                      </a:r>
                      <a:r>
                        <a:rPr cap="none" sz="1400" lang="en-US" strike="noStrike" u="none">
                          <a:solidFill>
                            <a:srgbClr val="FFFFFF"/>
                          </a:solidFill>
                        </a:rPr>
                        <a:t>3</a:t>
                      </a:r>
                      <a:endParaRPr cap="none" sz="1400" strike="noStrike" u="none"/>
                    </a:p>
                  </a:txBody>
                  <a:tcPr marL="91425" marR="91425" marT="91425" marB="91425"/>
                </a:tc>
              </a:tr>
              <a:tr h="175425">
                <a:tc>
                  <a:txBody>
                    <a:bodyPr/>
                    <a:p>
                      <a:pPr algn="l" indent="0" lvl="0" marL="0" marR="0" rtl="0">
                        <a:lnSpc>
                          <a:spcPct val="100000"/>
                        </a:lnSpc>
                        <a:spcBef>
                          <a:spcPts val="0"/>
                        </a:spcBef>
                        <a:spcAft>
                          <a:spcPts val="0"/>
                        </a:spcAft>
                        <a:buClr>
                          <a:srgbClr val="000000"/>
                        </a:buClr>
                        <a:buSzPts val="1400"/>
                        <a:buFont typeface="Arial"/>
                        <a:buNone/>
                      </a:pPr>
                      <a:r>
                        <a:t/>
                      </a:r>
                      <a:endParaRPr cap="none" sz="1400" strike="noStrike" u="none"/>
                    </a:p>
                  </a:txBody>
                  <a:tcPr marL="91425" marR="91425" marT="91425" marB="91425"/>
                </a:tc>
                <a:tc>
                  <a:txBody>
                    <a:bodyPr/>
                    <a:p>
                      <a:pPr algn="l" indent="0" lvl="0" marL="0" marR="0" rtl="0">
                        <a:lnSpc>
                          <a:spcPct val="100000"/>
                        </a:lnSpc>
                        <a:spcBef>
                          <a:spcPts val="0"/>
                        </a:spcBef>
                        <a:spcAft>
                          <a:spcPts val="0"/>
                        </a:spcAft>
                        <a:buClr>
                          <a:srgbClr val="000000"/>
                        </a:buClr>
                        <a:buSzPts val="1400"/>
                        <a:buFont typeface="Arial"/>
                        <a:buNone/>
                      </a:pPr>
                      <a:r>
                        <a:t/>
                      </a:r>
                      <a:endParaRPr cap="none" sz="1400" strike="noStrike" u="none"/>
                    </a:p>
                  </a:txBody>
                  <a:tcPr marL="91425" marR="91425" marT="91425" marB="91425"/>
                </a:tc>
                <a:tc>
                  <a:txBody>
                    <a:bodyPr/>
                    <a:p>
                      <a:pPr algn="l" indent="0" lvl="0" marL="0" marR="0" rtl="0">
                        <a:lnSpc>
                          <a:spcPct val="100000"/>
                        </a:lnSpc>
                        <a:spcBef>
                          <a:spcPts val="0"/>
                        </a:spcBef>
                        <a:spcAft>
                          <a:spcPts val="0"/>
                        </a:spcAft>
                        <a:buClr>
                          <a:srgbClr val="000000"/>
                        </a:buClr>
                        <a:buSzPts val="1400"/>
                        <a:buFont typeface="Arial"/>
                        <a:buNone/>
                      </a:pPr>
                      <a:r>
                        <a:t/>
                      </a:r>
                      <a:endParaRPr cap="none" sz="1400" strike="noStrike" u="none"/>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83" name="Shape 3669"/>
        <p:cNvGrpSpPr/>
        <p:nvPr/>
      </p:nvGrpSpPr>
      <p:grpSpPr>
        <a:xfrm>
          <a:off x="0" y="0"/>
          <a:ext cx="0" cy="0"/>
          <a:chOff x="0" y="0"/>
          <a:chExt cx="0" cy="0"/>
        </a:xfrm>
      </p:grpSpPr>
      <p:sp>
        <p:nvSpPr>
          <p:cNvPr id="1048641" name="Google Shape;3670;g2139c03855d_0_0"/>
          <p:cNvSpPr txBox="1"/>
          <p:nvPr>
            <p:ph type="body" idx="1"/>
          </p:nvPr>
        </p:nvSpPr>
        <p:spPr>
          <a:xfrm>
            <a:off x="481869" y="524842"/>
            <a:ext cx="6891900" cy="5274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100" i="0" lang="en-US" strike="noStrike" u="none">
                <a:solidFill>
                  <a:srgbClr val="000000"/>
                </a:solidFill>
                <a:latin typeface="EB Garamond"/>
                <a:ea typeface="EB Garamond"/>
                <a:cs typeface="EB Garamond"/>
                <a:sym typeface="EB Garamond"/>
              </a:rPr>
              <a:t>Hosting the website so that it can be accessed from anywhere</a:t>
            </a:r>
            <a:endParaRPr b="1">
              <a:latin typeface="EB Garamond"/>
              <a:ea typeface="EB Garamond"/>
              <a:cs typeface="EB Garamond"/>
              <a:sym typeface="EB Garamond"/>
            </a:endParaRPr>
          </a:p>
          <a:p>
            <a:pPr algn="l" indent="-171450" lvl="0" marL="171450" marR="0" rtl="0">
              <a:lnSpc>
                <a:spcPct val="150000"/>
              </a:lnSpc>
              <a:spcBef>
                <a:spcPts val="0"/>
              </a:spcBef>
              <a:spcAft>
                <a:spcPts val="0"/>
              </a:spcAft>
              <a:buClr>
                <a:srgbClr val="000000"/>
              </a:buClr>
              <a:buSzPts val="1100"/>
              <a:buFont typeface="EB Garamond"/>
              <a:buChar char="▪"/>
            </a:pPr>
            <a:r>
              <a:rPr cap="none" sz="1100" i="0" lang="en-US" strike="noStrike" u="none">
                <a:solidFill>
                  <a:srgbClr val="000000"/>
                </a:solidFill>
                <a:latin typeface="EB Garamond"/>
                <a:ea typeface="EB Garamond"/>
                <a:cs typeface="EB Garamond"/>
                <a:sym typeface="EB Garamond"/>
              </a:rPr>
              <a:t>Host backend on aws with all environment setup</a:t>
            </a:r>
            <a:endParaRPr>
              <a:latin typeface="EB Garamond"/>
              <a:ea typeface="EB Garamond"/>
              <a:cs typeface="EB Garamond"/>
              <a:sym typeface="EB Garamond"/>
            </a:endParaRPr>
          </a:p>
          <a:p>
            <a:pPr algn="l" indent="-171450" lvl="0" marL="171450" marR="0" rtl="0">
              <a:lnSpc>
                <a:spcPct val="150000"/>
              </a:lnSpc>
              <a:spcBef>
                <a:spcPts val="0"/>
              </a:spcBef>
              <a:spcAft>
                <a:spcPts val="0"/>
              </a:spcAft>
              <a:buClr>
                <a:srgbClr val="000000"/>
              </a:buClr>
              <a:buSzPts val="1100"/>
              <a:buFont typeface="EB Garamond"/>
              <a:buChar char="▪"/>
            </a:pPr>
            <a:r>
              <a:rPr cap="none" sz="1100" i="0" lang="en-US" strike="noStrike" u="none">
                <a:solidFill>
                  <a:srgbClr val="000000"/>
                </a:solidFill>
                <a:latin typeface="EB Garamond"/>
                <a:ea typeface="EB Garamond"/>
                <a:cs typeface="EB Garamond"/>
                <a:sym typeface="EB Garamond"/>
              </a:rPr>
              <a:t>Make sure to whitelist api ports and host with the database</a:t>
            </a:r>
            <a:endParaRPr>
              <a:latin typeface="EB Garamond"/>
              <a:ea typeface="EB Garamond"/>
              <a:cs typeface="EB Garamond"/>
              <a:sym typeface="EB Garamond"/>
            </a:endParaRPr>
          </a:p>
          <a:p>
            <a:pPr algn="l" indent="-171450" lvl="0" marL="171450" marR="0" rtl="0">
              <a:lnSpc>
                <a:spcPct val="150000"/>
              </a:lnSpc>
              <a:spcBef>
                <a:spcPts val="0"/>
              </a:spcBef>
              <a:spcAft>
                <a:spcPts val="0"/>
              </a:spcAft>
              <a:buClr>
                <a:srgbClr val="000000"/>
              </a:buClr>
              <a:buSzPts val="1100"/>
              <a:buFont typeface="EB Garamond"/>
              <a:buChar char="▪"/>
            </a:pPr>
            <a:r>
              <a:rPr cap="none" sz="1100" i="0" lang="en-US" strike="noStrike" u="none">
                <a:solidFill>
                  <a:srgbClr val="000000"/>
                </a:solidFill>
                <a:latin typeface="EB Garamond"/>
                <a:ea typeface="EB Garamond"/>
                <a:cs typeface="EB Garamond"/>
                <a:sym typeface="EB Garamond"/>
              </a:rPr>
              <a:t>Migrate database to mongodb atlas</a:t>
            </a:r>
            <a:endParaRPr>
              <a:latin typeface="EB Garamond"/>
              <a:ea typeface="EB Garamond"/>
              <a:cs typeface="EB Garamond"/>
              <a:sym typeface="EB Garamond"/>
            </a:endParaRPr>
          </a:p>
          <a:p>
            <a:pPr algn="l" indent="-171450" lvl="0" marL="171450" marR="0" rtl="0">
              <a:lnSpc>
                <a:spcPct val="150000"/>
              </a:lnSpc>
              <a:spcBef>
                <a:spcPts val="0"/>
              </a:spcBef>
              <a:spcAft>
                <a:spcPts val="0"/>
              </a:spcAft>
              <a:buClr>
                <a:srgbClr val="000000"/>
              </a:buClr>
              <a:buSzPts val="1100"/>
              <a:buFont typeface="EB Garamond"/>
              <a:buChar char="▪"/>
            </a:pPr>
            <a:r>
              <a:rPr cap="none" sz="1100" i="0" lang="en-US" strike="noStrike" u="none">
                <a:solidFill>
                  <a:srgbClr val="000000"/>
                </a:solidFill>
                <a:latin typeface="EB Garamond"/>
                <a:ea typeface="EB Garamond"/>
                <a:cs typeface="EB Garamond"/>
                <a:sym typeface="EB Garamond"/>
              </a:rPr>
              <a:t>Build react app to be hosted on the server</a:t>
            </a:r>
            <a:endParaRPr>
              <a:latin typeface="EB Garamond"/>
              <a:ea typeface="EB Garamond"/>
              <a:cs typeface="EB Garamond"/>
              <a:sym typeface="EB Garamond"/>
            </a:endParaRPr>
          </a:p>
          <a:p>
            <a:pPr algn="l" indent="-171450" lvl="0" marL="171450" marR="0" rtl="0">
              <a:lnSpc>
                <a:spcPct val="150000"/>
              </a:lnSpc>
              <a:spcBef>
                <a:spcPts val="0"/>
              </a:spcBef>
              <a:spcAft>
                <a:spcPts val="0"/>
              </a:spcAft>
              <a:buClr>
                <a:srgbClr val="000000"/>
              </a:buClr>
              <a:buSzPts val="1100"/>
              <a:buFont typeface="EB Garamond"/>
              <a:buChar char="▪"/>
            </a:pPr>
            <a:r>
              <a:rPr cap="none" sz="1100" i="0" lang="en-US" strike="noStrike" u="none">
                <a:solidFill>
                  <a:srgbClr val="000000"/>
                </a:solidFill>
                <a:latin typeface="EB Garamond"/>
                <a:ea typeface="EB Garamond"/>
                <a:cs typeface="EB Garamond"/>
                <a:sym typeface="EB Garamond"/>
              </a:rPr>
              <a:t>Set hosted backed url to the frontend</a:t>
            </a:r>
            <a:endParaRPr>
              <a:latin typeface="EB Garamond"/>
              <a:ea typeface="EB Garamond"/>
              <a:cs typeface="EB Garamond"/>
              <a:sym typeface="EB Garamond"/>
            </a:endParaRPr>
          </a:p>
          <a:p>
            <a:pPr algn="l" indent="-171450" lvl="0" marL="171450" marR="0" rtl="0">
              <a:lnSpc>
                <a:spcPct val="150000"/>
              </a:lnSpc>
              <a:spcBef>
                <a:spcPts val="0"/>
              </a:spcBef>
              <a:spcAft>
                <a:spcPts val="0"/>
              </a:spcAft>
              <a:buClr>
                <a:srgbClr val="000000"/>
              </a:buClr>
              <a:buSzPts val="1100"/>
              <a:buFont typeface="EB Garamond"/>
              <a:buChar char="▪"/>
            </a:pPr>
            <a:r>
              <a:rPr cap="none" sz="1100" i="0" lang="en-US" strike="noStrike" u="none">
                <a:solidFill>
                  <a:srgbClr val="000000"/>
                </a:solidFill>
                <a:latin typeface="EB Garamond"/>
                <a:ea typeface="EB Garamond"/>
                <a:cs typeface="EB Garamond"/>
                <a:sym typeface="EB Garamond"/>
              </a:rPr>
              <a:t>Test entire frontend and backend</a:t>
            </a:r>
            <a:endParaRPr>
              <a:latin typeface="EB Garamond"/>
              <a:ea typeface="EB Garamond"/>
              <a:cs typeface="EB Garamond"/>
              <a:sym typeface="EB Garamond"/>
            </a:endParaRPr>
          </a:p>
        </p:txBody>
      </p:sp>
      <p:sp>
        <p:nvSpPr>
          <p:cNvPr id="1048642" name="Google Shape;3671;g2139c03855d_0_0"/>
          <p:cNvSpPr txBox="1"/>
          <p:nvPr>
            <p:ph type="body" idx="2"/>
          </p:nvPr>
        </p:nvSpPr>
        <p:spPr>
          <a:xfrm>
            <a:off x="489449" y="4032852"/>
            <a:ext cx="7048500" cy="318600"/>
          </a:xfrm>
          <a:prstGeom prst="rect"/>
          <a:noFill/>
          <a:ln>
            <a:noFill/>
          </a:ln>
        </p:spPr>
        <p:txBody>
          <a:bodyPr anchor="t" anchorCtr="0" bIns="45700" lIns="91425" rIns="91425" spcFirstLastPara="1" tIns="45700" wrap="square">
            <a:noAutofit/>
          </a:bodyPr>
          <a:p>
            <a:pPr algn="l" indent="-171450" lvl="0" marL="171450" marR="0" rtl="0">
              <a:lnSpc>
                <a:spcPct val="150000"/>
              </a:lnSpc>
              <a:spcBef>
                <a:spcPts val="0"/>
              </a:spcBef>
              <a:spcAft>
                <a:spcPts val="0"/>
              </a:spcAft>
              <a:buClr>
                <a:srgbClr val="000000"/>
              </a:buClr>
              <a:buSzPts val="1100"/>
              <a:buFont typeface="EB Garamond"/>
              <a:buChar char="▪"/>
            </a:pPr>
            <a:r>
              <a:rPr cap="none" sz="1100" i="0" lang="en-US" strike="noStrike" u="none">
                <a:solidFill>
                  <a:srgbClr val="000000"/>
                </a:solidFill>
                <a:latin typeface="EB Garamond"/>
                <a:ea typeface="EB Garamond"/>
                <a:cs typeface="EB Garamond"/>
                <a:sym typeface="EB Garamond"/>
              </a:rPr>
              <a:t>Understand how to host a web api</a:t>
            </a:r>
            <a:endParaRPr cap="none" sz="1100" i="0" strike="noStrike" u="none">
              <a:solidFill>
                <a:srgbClr val="000000"/>
              </a:solidFill>
              <a:latin typeface="EB Garamond"/>
              <a:ea typeface="EB Garamond"/>
              <a:cs typeface="EB Garamond"/>
              <a:sym typeface="EB Garamond"/>
            </a:endParaRPr>
          </a:p>
          <a:p>
            <a:pPr algn="l" indent="-171450" lvl="0" marL="171450" marR="0" rtl="0">
              <a:lnSpc>
                <a:spcPct val="150000"/>
              </a:lnSpc>
              <a:spcBef>
                <a:spcPts val="0"/>
              </a:spcBef>
              <a:spcAft>
                <a:spcPts val="0"/>
              </a:spcAft>
              <a:buClr>
                <a:srgbClr val="000000"/>
              </a:buClr>
              <a:buSzPts val="1100"/>
              <a:buFont typeface="EB Garamond"/>
              <a:buChar char="▪"/>
            </a:pPr>
            <a:r>
              <a:rPr cap="none" sz="1100" i="0" lang="en-US" strike="noStrike" u="none">
                <a:solidFill>
                  <a:srgbClr val="000000"/>
                </a:solidFill>
                <a:latin typeface="EB Garamond"/>
                <a:ea typeface="EB Garamond"/>
                <a:cs typeface="EB Garamond"/>
                <a:sym typeface="EB Garamond"/>
              </a:rPr>
              <a:t>How to deploy production ready react applications</a:t>
            </a:r>
            <a:endParaRPr>
              <a:latin typeface="EB Garamond"/>
              <a:ea typeface="EB Garamond"/>
              <a:cs typeface="EB Garamond"/>
              <a:sym typeface="EB Garamond"/>
            </a:endParaRPr>
          </a:p>
          <a:p>
            <a:pPr algn="l" indent="-171450" lvl="0" marL="171450" marR="0" rtl="0">
              <a:lnSpc>
                <a:spcPct val="150000"/>
              </a:lnSpc>
              <a:spcBef>
                <a:spcPts val="0"/>
              </a:spcBef>
              <a:spcAft>
                <a:spcPts val="0"/>
              </a:spcAft>
              <a:buClr>
                <a:srgbClr val="000000"/>
              </a:buClr>
              <a:buSzPts val="1100"/>
              <a:buFont typeface="EB Garamond"/>
              <a:buChar char="▪"/>
            </a:pPr>
            <a:r>
              <a:rPr cap="none" sz="1100" i="0" lang="en-US" strike="noStrike" u="none">
                <a:solidFill>
                  <a:srgbClr val="000000"/>
                </a:solidFill>
                <a:latin typeface="EB Garamond"/>
                <a:ea typeface="EB Garamond"/>
                <a:cs typeface="EB Garamond"/>
                <a:sym typeface="EB Garamond"/>
              </a:rPr>
              <a:t>Setting up environment for production</a:t>
            </a:r>
            <a:endParaRPr>
              <a:latin typeface="EB Garamond"/>
              <a:ea typeface="EB Garamond"/>
              <a:cs typeface="EB Garamond"/>
              <a:sym typeface="EB Garamond"/>
            </a:endParaRPr>
          </a:p>
        </p:txBody>
      </p:sp>
      <p:sp>
        <p:nvSpPr>
          <p:cNvPr id="1048643" name="Google Shape;3672;g2139c03855d_0_0"/>
          <p:cNvSpPr txBox="1"/>
          <p:nvPr/>
        </p:nvSpPr>
        <p:spPr>
          <a:xfrm>
            <a:off x="489450" y="2842631"/>
            <a:ext cx="45936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cap="none" sz="1200" i="0" lang="en-US" strike="noStrike" u="none">
                <a:solidFill>
                  <a:schemeClr val="dk1"/>
                </a:solidFill>
                <a:latin typeface="EB Garamond"/>
                <a:ea typeface="EB Garamond"/>
                <a:cs typeface="EB Garamond"/>
                <a:sym typeface="EB Garamond"/>
              </a:rPr>
              <a:t>100% Completion of the above tasks</a:t>
            </a:r>
            <a:endParaRPr>
              <a:latin typeface="EB Garamond"/>
              <a:ea typeface="EB Garamond"/>
              <a:cs typeface="EB Garamond"/>
              <a:sym typeface="EB Garamond"/>
            </a:endParaRPr>
          </a:p>
        </p:txBody>
      </p:sp>
      <p:sp>
        <p:nvSpPr>
          <p:cNvPr id="1048644" name="Google Shape;3673;g2139c03855d_0_0"/>
          <p:cNvSpPr txBox="1"/>
          <p:nvPr/>
        </p:nvSpPr>
        <p:spPr>
          <a:xfrm>
            <a:off x="445780" y="3657889"/>
            <a:ext cx="26298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400" i="0" lang="en-US" strike="noStrike" u="none">
                <a:solidFill>
                  <a:schemeClr val="lt2"/>
                </a:solidFill>
                <a:latin typeface="EB Garamond"/>
                <a:ea typeface="EB Garamond"/>
                <a:cs typeface="EB Garamond"/>
                <a:sym typeface="EB Garamond"/>
              </a:rPr>
              <a:t>Learning outcome</a:t>
            </a:r>
            <a:endParaRPr b="1">
              <a:latin typeface="EB Garamond"/>
              <a:ea typeface="EB Garamond"/>
              <a:cs typeface="EB Garamond"/>
              <a:sym typeface="EB Garamond"/>
            </a:endParaRPr>
          </a:p>
        </p:txBody>
      </p:sp>
      <p:sp>
        <p:nvSpPr>
          <p:cNvPr id="1048645" name="Google Shape;3674;g2139c03855d_0_0"/>
          <p:cNvSpPr txBox="1"/>
          <p:nvPr/>
        </p:nvSpPr>
        <p:spPr>
          <a:xfrm>
            <a:off x="445779" y="237121"/>
            <a:ext cx="26298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cap="none" sz="1400" i="0" lang="en-US" strike="noStrike" u="none">
                <a:solidFill>
                  <a:schemeClr val="dk2"/>
                </a:solidFill>
                <a:latin typeface="EB Garamond ExtraBold"/>
                <a:ea typeface="EB Garamond ExtraBold"/>
                <a:cs typeface="EB Garamond ExtraBold"/>
                <a:sym typeface="EB Garamond ExtraBold"/>
              </a:rPr>
              <a:t>Task 5 :: Hosting (Module 5)</a:t>
            </a:r>
            <a:endParaRPr>
              <a:latin typeface="EB Garamond ExtraBold"/>
              <a:ea typeface="EB Garamond ExtraBold"/>
              <a:cs typeface="EB Garamond ExtraBold"/>
              <a:sym typeface="EB Garamond ExtraBold"/>
            </a:endParaRPr>
          </a:p>
        </p:txBody>
      </p:sp>
      <p:sp>
        <p:nvSpPr>
          <p:cNvPr id="1048646" name="Google Shape;3675;g2139c03855d_0_0"/>
          <p:cNvSpPr txBox="1"/>
          <p:nvPr/>
        </p:nvSpPr>
        <p:spPr>
          <a:xfrm>
            <a:off x="489450" y="2563821"/>
            <a:ext cx="45936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200" i="0" lang="en-US" strike="noStrike" u="none">
                <a:solidFill>
                  <a:schemeClr val="dk1"/>
                </a:solidFill>
                <a:latin typeface="EB Garamond"/>
                <a:ea typeface="EB Garamond"/>
                <a:cs typeface="EB Garamond"/>
                <a:sym typeface="EB Garamond"/>
              </a:rPr>
              <a:t>Evaluation Metric:</a:t>
            </a:r>
            <a:endParaRPr b="1" cap="none" sz="1200" i="0" strike="noStrike" u="none">
              <a:solidFill>
                <a:schemeClr val="dk1"/>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86" name=""/>
        <p:cNvGrpSpPr/>
        <p:nvPr/>
      </p:nvGrpSpPr>
      <p:grpSpPr>
        <a:xfrm>
          <a:off x="0" y="0"/>
          <a:ext cx="0" cy="0"/>
          <a:chOff x="0" y="0"/>
          <a:chExt cx="0" cy="0"/>
        </a:xfrm>
      </p:grpSpPr>
      <p:sp>
        <p:nvSpPr>
          <p:cNvPr id="1048649" name=""/>
          <p:cNvSpPr>
            <a:spLocks noGrp="1"/>
          </p:cNvSpPr>
          <p:nvPr>
            <p:ph type="body" idx="1"/>
          </p:nvPr>
        </p:nvSpPr>
        <p:spPr/>
        <p:txBody>
          <a:bodyPr/>
          <a:p>
            <a:r>
              <a:rPr b="1" sz="2800" lang="en-US"/>
              <a:t>I</a:t>
            </a:r>
            <a:r>
              <a:rPr b="1" sz="2800" lang="en-US"/>
              <a:t>n</a:t>
            </a:r>
            <a:r>
              <a:rPr b="1" sz="2800" lang="en-US"/>
              <a:t>t</a:t>
            </a:r>
            <a:r>
              <a:rPr b="1" sz="2800" lang="en-US"/>
              <a:t>r</a:t>
            </a:r>
            <a:r>
              <a:rPr b="1" sz="2800" lang="en-US"/>
              <a:t>o</a:t>
            </a:r>
            <a:r>
              <a:rPr b="1" sz="2800" lang="en-US"/>
              <a:t>d</a:t>
            </a:r>
            <a:r>
              <a:rPr b="1" sz="2800" lang="en-US"/>
              <a:t>u</a:t>
            </a:r>
            <a:r>
              <a:rPr b="1" sz="2800" lang="en-US"/>
              <a:t>c</a:t>
            </a:r>
            <a:r>
              <a:rPr b="1" sz="2800" lang="en-US"/>
              <a:t>t</a:t>
            </a:r>
            <a:r>
              <a:rPr b="1" sz="2800" lang="en-US"/>
              <a:t>ion</a:t>
            </a:r>
            <a:endParaRPr b="1" lang="en-IN"/>
          </a:p>
        </p:txBody>
      </p:sp>
      <p:sp>
        <p:nvSpPr>
          <p:cNvPr id="1048650" name=""/>
          <p:cNvSpPr>
            <a:spLocks noGrp="1"/>
          </p:cNvSpPr>
          <p:nvPr>
            <p:ph type="title"/>
          </p:nvPr>
        </p:nvSpPr>
        <p:spPr/>
        <p:txBody>
          <a:bodyPr>
            <a:normAutofit fontScale="90000"/>
          </a:bodyPr>
          <a:p>
            <a:r>
              <a:rPr lang="en-US"/>
              <a:t>F</a:t>
            </a:r>
            <a:r>
              <a:rPr lang="en-US"/>
              <a:t>o</a:t>
            </a:r>
            <a:r>
              <a:rPr lang="en-US"/>
              <a:t>o</a:t>
            </a:r>
            <a:r>
              <a:rPr lang="en-US"/>
              <a:t>d</a:t>
            </a:r>
            <a:r>
              <a:rPr lang="en-US"/>
              <a:t> </a:t>
            </a:r>
            <a:r>
              <a:rPr lang="en-US"/>
              <a:t>D</a:t>
            </a:r>
            <a:r>
              <a:rPr lang="en-US"/>
              <a:t>e</a:t>
            </a:r>
            <a:r>
              <a:rPr lang="en-US"/>
              <a:t>l</a:t>
            </a:r>
            <a:r>
              <a:rPr lang="en-US"/>
              <a:t>i</a:t>
            </a:r>
            <a:r>
              <a:rPr lang="en-US"/>
              <a:t>very</a:t>
            </a:r>
            <a:r>
              <a:rPr lang="en-US"/>
              <a:t> </a:t>
            </a:r>
            <a:r>
              <a:rPr lang="en-US"/>
              <a:t>Website</a:t>
            </a:r>
            <a:endParaRPr lang="en-IN"/>
          </a:p>
        </p:txBody>
      </p:sp>
      <p:sp>
        <p:nvSpPr>
          <p:cNvPr id="1048651" name="Text Placeholder 2"/>
          <p:cNvSpPr>
            <a:spLocks noGrp="1"/>
          </p:cNvSpPr>
          <p:nvPr/>
        </p:nvSpPr>
        <p:spPr>
          <a:xfrm>
            <a:off x="325085" y="1199535"/>
            <a:ext cx="6061325" cy="3556634"/>
          </a:xfrm>
          <a:prstGeom prst="rect"/>
        </p:spPr>
        <p:txBody>
          <a:bodyPr anchor="t" anchorCtr="0" bIns="45700" lIns="91425" rIns="91425" spcFirstLastPara="1" tIns="45700" wrap="square">
            <a:normAutofit/>
          </a:bodyPr>
          <a:lstStyle>
            <a:lvl1pPr algn="l" indent="-317500" marL="457200" marR="0" rtl="0">
              <a:lnSpc>
                <a:spcPct val="100000"/>
              </a:lnSpc>
              <a:spcBef>
                <a:spcPts val="0"/>
              </a:spcBef>
              <a:spcAft>
                <a:spcPts val="0"/>
              </a:spcAft>
              <a:buClr>
                <a:srgbClr val="000000"/>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marL="914400" marR="0" rtl="0">
              <a:lnSpc>
                <a:spcPct val="100000"/>
              </a:lnSpc>
              <a:spcBef>
                <a:spcPts val="375"/>
              </a:spcBef>
              <a:spcAft>
                <a:spcPts val="0"/>
              </a:spcAft>
              <a:buClr>
                <a:srgbClr val="000000"/>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marL="1371600" marR="0" rtl="0">
              <a:lnSpc>
                <a:spcPct val="100000"/>
              </a:lnSpc>
              <a:spcBef>
                <a:spcPts val="375"/>
              </a:spcBef>
              <a:spcAft>
                <a:spcPts val="0"/>
              </a:spcAft>
              <a:buClr>
                <a:srgbClr val="000000"/>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marL="1828800" marR="0" rtl="0">
              <a:lnSpc>
                <a:spcPct val="100000"/>
              </a:lnSpc>
              <a:spcBef>
                <a:spcPts val="375"/>
              </a:spcBef>
              <a:spcAft>
                <a:spcPts val="0"/>
              </a:spcAft>
              <a:buClr>
                <a:srgbClr val="000000"/>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marL="2286000" marR="0" rtl="0">
              <a:lnSpc>
                <a:spcPct val="100000"/>
              </a:lnSpc>
              <a:spcBef>
                <a:spcPts val="375"/>
              </a:spcBef>
              <a:spcAft>
                <a:spcPts val="0"/>
              </a:spcAft>
              <a:buClr>
                <a:srgbClr val="000000"/>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marL="2743200" marR="0" rtl="0">
              <a:lnSpc>
                <a:spcPct val="90000"/>
              </a:lnSpc>
              <a:spcBef>
                <a:spcPts val="375"/>
              </a:spcBef>
              <a:spcAft>
                <a:spcPts val="0"/>
              </a:spcAft>
              <a:buClr>
                <a:srgbClr val="000000"/>
              </a:buClr>
              <a:buSzPts val="1800"/>
              <a:buFont typeface="Arial"/>
              <a:buChar char="•"/>
              <a:defRPr b="0" cap="none" sz="1400" i="0" strike="noStrike" u="none">
                <a:solidFill>
                  <a:srgbClr val="000000"/>
                </a:solidFill>
                <a:latin typeface="Arial"/>
                <a:ea typeface="Arial"/>
                <a:cs typeface="Arial"/>
                <a:sym typeface="Arial"/>
              </a:defRPr>
            </a:lvl6pPr>
            <a:lvl7pPr algn="l" indent="-342900" marL="3200400" marR="0" rtl="0">
              <a:lnSpc>
                <a:spcPct val="90000"/>
              </a:lnSpc>
              <a:spcBef>
                <a:spcPts val="375"/>
              </a:spcBef>
              <a:spcAft>
                <a:spcPts val="0"/>
              </a:spcAft>
              <a:buClr>
                <a:srgbClr val="000000"/>
              </a:buClr>
              <a:buSzPts val="1800"/>
              <a:buFont typeface="Arial"/>
              <a:buChar char="•"/>
              <a:defRPr b="0" cap="none" sz="1400" i="0" strike="noStrike" u="none">
                <a:solidFill>
                  <a:srgbClr val="000000"/>
                </a:solidFill>
                <a:latin typeface="Arial"/>
                <a:ea typeface="Arial"/>
                <a:cs typeface="Arial"/>
                <a:sym typeface="Arial"/>
              </a:defRPr>
            </a:lvl7pPr>
            <a:lvl8pPr algn="l" indent="-342900" marL="3657600" marR="0" rtl="0">
              <a:lnSpc>
                <a:spcPct val="90000"/>
              </a:lnSpc>
              <a:spcBef>
                <a:spcPts val="375"/>
              </a:spcBef>
              <a:spcAft>
                <a:spcPts val="0"/>
              </a:spcAft>
              <a:buClr>
                <a:srgbClr val="000000"/>
              </a:buClr>
              <a:buSzPts val="1800"/>
              <a:buFont typeface="Arial"/>
              <a:buChar char="•"/>
              <a:defRPr b="0" cap="none" sz="1400" i="0" strike="noStrike" u="none">
                <a:solidFill>
                  <a:srgbClr val="000000"/>
                </a:solidFill>
                <a:latin typeface="Arial"/>
                <a:ea typeface="Arial"/>
                <a:cs typeface="Arial"/>
                <a:sym typeface="Arial"/>
              </a:defRPr>
            </a:lvl8pPr>
            <a:lvl9pPr algn="l" indent="-342900" marL="4114800" marR="0" rtl="0">
              <a:lnSpc>
                <a:spcPct val="90000"/>
              </a:lnSpc>
              <a:spcBef>
                <a:spcPts val="375"/>
              </a:spcBef>
              <a:spcAft>
                <a:spcPts val="0"/>
              </a:spcAft>
              <a:buClr>
                <a:srgbClr val="000000"/>
              </a:buClr>
              <a:buSzPts val="1800"/>
              <a:buFont typeface="Arial"/>
              <a:buChar char="•"/>
              <a:defRPr b="0" cap="none" sz="1400" i="0" strike="noStrike" u="none">
                <a:solidFill>
                  <a:srgbClr val="000000"/>
                </a:solidFill>
                <a:latin typeface="Arial"/>
                <a:ea typeface="Arial"/>
                <a:cs typeface="Arial"/>
                <a:sym typeface="Arial"/>
              </a:defRPr>
            </a:lvl9pPr>
          </a:lstStyle>
          <a:p>
            <a:pPr algn="l" indent="-285750" marL="425450">
              <a:buFont typeface="Arial"/>
              <a:buChar char="•"/>
            </a:pPr>
            <a:r>
              <a:rPr sz="1600" lang="en-US"/>
              <a:t> </a:t>
            </a:r>
            <a:r>
              <a:rPr dirty="0" sz="2400" lang="en-IN" smtClean="0">
                <a:latin typeface="Arial"/>
              </a:rPr>
              <a:t>The system deals with ordering. processing and deliver</a:t>
            </a:r>
            <a:r>
              <a:rPr dirty="0" sz="2400" lang="en-US" smtClean="0">
                <a:latin typeface="Arial"/>
              </a:rPr>
              <a:t>y</a:t>
            </a:r>
            <a:r>
              <a:rPr dirty="0" sz="2400" lang="en-US" smtClean="0">
                <a:latin typeface="Arial"/>
              </a:rPr>
              <a:t> </a:t>
            </a:r>
            <a:r>
              <a:rPr dirty="0" sz="2400" lang="en-IN" smtClean="0">
                <a:latin typeface="Arial"/>
              </a:rPr>
              <a:t>food products.</a:t>
            </a:r>
            <a:endParaRPr altLang="en-US" sz="2800" lang="zh-CN"/>
          </a:p>
          <a:p>
            <a:pPr algn="just" indent="-342900" marL="482600">
              <a:buFont typeface="Arial"/>
              <a:buChar char="•"/>
            </a:pPr>
            <a:r>
              <a:rPr dirty="0" sz="2400" lang="en-US"/>
              <a:t>Ordering is done by a valid</a:t>
            </a:r>
            <a:r>
              <a:rPr dirty="0" sz="2400" lang="en-US"/>
              <a:t> </a:t>
            </a:r>
            <a:r>
              <a:rPr dirty="0" sz="2400" lang="en-US"/>
              <a:t>customer with appropriate identity. </a:t>
            </a:r>
            <a:endParaRPr dirty="0" sz="2000" lang="en-US"/>
          </a:p>
          <a:p>
            <a:pPr algn="just" indent="-342900" marL="482600">
              <a:buFont typeface="Arial"/>
              <a:buChar char="•"/>
            </a:pPr>
            <a:r>
              <a:rPr dirty="0" sz="2400" lang="en-US"/>
              <a:t>Th</a:t>
            </a:r>
            <a:r>
              <a:rPr dirty="0" sz="2400" lang="en-US"/>
              <a:t>e</a:t>
            </a:r>
            <a:r>
              <a:rPr dirty="0" sz="2400" lang="en-US"/>
              <a:t> </a:t>
            </a:r>
            <a:r>
              <a:rPr dirty="0" sz="2400" lang="en-US"/>
              <a:t>administration receives order.</a:t>
            </a:r>
            <a:r>
              <a:rPr dirty="0" sz="2400" lang="en-US"/>
              <a:t> </a:t>
            </a:r>
            <a:r>
              <a:rPr dirty="0" sz="2400" lang="en-US"/>
              <a:t>acknowledges the customer,</a:t>
            </a:r>
            <a:r>
              <a:rPr dirty="0" sz="2400" lang="en-US"/>
              <a:t> </a:t>
            </a:r>
            <a:r>
              <a:rPr dirty="0" sz="2400" lang="en-US"/>
              <a:t>process</a:t>
            </a:r>
            <a:r>
              <a:rPr dirty="0" sz="2400" lang="en-US"/>
              <a:t> </a:t>
            </a:r>
            <a:r>
              <a:rPr dirty="0" sz="2400" lang="en-US"/>
              <a:t>them and assure correct</a:t>
            </a:r>
            <a:r>
              <a:rPr dirty="0" sz="2400" lang="en-US"/>
              <a:t> </a:t>
            </a:r>
            <a:r>
              <a:rPr dirty="0" sz="2400" lang="en-US"/>
              <a:t>delivery.</a:t>
            </a:r>
            <a:endParaRPr dirty="0" sz="2000"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05" name=""/>
        <p:cNvGrpSpPr/>
        <p:nvPr/>
      </p:nvGrpSpPr>
      <p:grpSpPr>
        <a:xfrm>
          <a:off x="0" y="0"/>
          <a:ext cx="0" cy="0"/>
          <a:chOff x="0" y="0"/>
          <a:chExt cx="0" cy="0"/>
        </a:xfrm>
      </p:grpSpPr>
      <p:sp>
        <p:nvSpPr>
          <p:cNvPr id="1048656" name="Title 3"/>
          <p:cNvSpPr>
            <a:spLocks noGrp="1"/>
          </p:cNvSpPr>
          <p:nvPr>
            <p:ph type="title"/>
          </p:nvPr>
        </p:nvSpPr>
        <p:spPr/>
        <p:txBody>
          <a:bodyPr>
            <a:normAutofit fontScale="90000"/>
          </a:bodyPr>
          <a:p>
            <a:r>
              <a:rPr dirty="0" lang="en-US" smtClean="0"/>
              <a:t>F</a:t>
            </a:r>
            <a:r>
              <a:rPr dirty="0" lang="en-US" smtClean="0"/>
              <a:t>o</a:t>
            </a:r>
            <a:r>
              <a:rPr dirty="0" lang="en-US" smtClean="0"/>
              <a:t>o</a:t>
            </a:r>
            <a:r>
              <a:rPr dirty="0" lang="en-US" smtClean="0"/>
              <a:t>d</a:t>
            </a:r>
            <a:r>
              <a:rPr dirty="0" lang="en-US" smtClean="0"/>
              <a:t> </a:t>
            </a:r>
            <a:r>
              <a:rPr dirty="0" lang="en-US" smtClean="0"/>
              <a:t>Delivery</a:t>
            </a:r>
            <a:r>
              <a:rPr dirty="0" lang="en-US" smtClean="0"/>
              <a:t> </a:t>
            </a:r>
            <a:r>
              <a:rPr dirty="0" lang="en-US" smtClean="0"/>
              <a:t>Website</a:t>
            </a:r>
            <a:endParaRPr dirty="0" lang="en-IN"/>
          </a:p>
        </p:txBody>
      </p:sp>
      <p:sp>
        <p:nvSpPr>
          <p:cNvPr id="1048657" name="Text Placeholder 4"/>
          <p:cNvSpPr>
            <a:spLocks noGrp="1"/>
          </p:cNvSpPr>
          <p:nvPr>
            <p:ph type="body" idx="1"/>
          </p:nvPr>
        </p:nvSpPr>
        <p:spPr/>
        <p:txBody>
          <a:bodyPr/>
          <a:p>
            <a:r>
              <a:rPr dirty="0" sz="1800" lang="en-IN"/>
              <a:t>Functional Requirements </a:t>
            </a:r>
          </a:p>
        </p:txBody>
      </p:sp>
      <p:sp>
        <p:nvSpPr>
          <p:cNvPr id="1048658" name="Text Placeholder 5"/>
          <p:cNvSpPr>
            <a:spLocks noGrp="1"/>
          </p:cNvSpPr>
          <p:nvPr>
            <p:ph type="body" idx="2"/>
          </p:nvPr>
        </p:nvSpPr>
        <p:spPr>
          <a:xfrm rot="12017">
            <a:off x="134518" y="1194357"/>
            <a:ext cx="6156404" cy="4706435"/>
          </a:xfrm>
        </p:spPr>
        <p:txBody>
          <a:bodyPr>
            <a:normAutofit/>
          </a:bodyPr>
          <a:p>
            <a:pPr>
              <a:buNone/>
            </a:pPr>
            <a:r>
              <a:rPr sz="1400"/>
              <a:t>•</a:t>
            </a:r>
            <a:r>
              <a:rPr b="1" sz="1400"/>
              <a:t> </a:t>
            </a:r>
            <a:r>
              <a:rPr b="1" sz="1400" lang="en-US"/>
              <a:t> </a:t>
            </a:r>
            <a:r>
              <a:rPr b="1" sz="1400" lang="en-US"/>
              <a:t> </a:t>
            </a:r>
            <a:r>
              <a:rPr b="1" sz="1400" lang="en-US"/>
              <a:t> </a:t>
            </a:r>
            <a:r>
              <a:rPr b="1" sz="1400" lang="en-US"/>
              <a:t> </a:t>
            </a:r>
            <a:r>
              <a:rPr b="1" sz="1400" lang="en-US"/>
              <a:t> </a:t>
            </a:r>
            <a:r>
              <a:rPr b="1" sz="1400"/>
              <a:t>Order Management</a:t>
            </a:r>
            <a:endParaRPr b="1" sz="1200"/>
          </a:p>
          <a:p>
            <a:pPr indent="-285750" marL="425450">
              <a:buFont typeface="Arial"/>
              <a:buChar char="•"/>
            </a:pPr>
            <a:r>
              <a:rPr sz="1400" lang="en-US"/>
              <a:t> </a:t>
            </a:r>
            <a:r>
              <a:rPr sz="1400"/>
              <a:t>The system shall let the user to place an order for their consumers[4].</a:t>
            </a:r>
            <a:endParaRPr sz="1200"/>
          </a:p>
          <a:p>
            <a:pPr indent="-285750" marL="425450">
              <a:buFont typeface="Arial"/>
              <a:buChar char="•"/>
            </a:pPr>
            <a:r>
              <a:rPr sz="1400" lang="en-US"/>
              <a:t> </a:t>
            </a:r>
            <a:r>
              <a:rPr sz="1400" lang="en-US"/>
              <a:t>T</a:t>
            </a:r>
            <a:r>
              <a:rPr sz="1400"/>
              <a:t>he system shall prompt and ask user to verify the order that have been place</a:t>
            </a:r>
            <a:r>
              <a:rPr sz="1400" lang="en-US"/>
              <a:t> </a:t>
            </a:r>
            <a:r>
              <a:rPr sz="1400" lang="en-US"/>
              <a:t> </a:t>
            </a:r>
            <a:endParaRPr sz="1200"/>
          </a:p>
          <a:p>
            <a:pPr indent="-285750" marL="425450">
              <a:buFont typeface="Arial"/>
              <a:buChar char="•"/>
            </a:pPr>
            <a:r>
              <a:rPr sz="1400" lang="en-US"/>
              <a:t> </a:t>
            </a:r>
            <a:r>
              <a:rPr sz="1400"/>
              <a:t>The system shall allow user to add in extra remark regarding the order. The system shall allow</a:t>
            </a:r>
            <a:r>
              <a:rPr sz="1400" lang="en-US"/>
              <a:t> </a:t>
            </a:r>
            <a:r>
              <a:rPr sz="1400" lang="en-US"/>
              <a:t> </a:t>
            </a:r>
            <a:r>
              <a:rPr sz="1400" lang="en-US"/>
              <a:t> </a:t>
            </a:r>
            <a:r>
              <a:rPr sz="1400" lang="en-US"/>
              <a:t> </a:t>
            </a:r>
            <a:r>
              <a:rPr sz="1400" lang="en-US"/>
              <a:t> </a:t>
            </a:r>
            <a:r>
              <a:rPr sz="1400" lang="en-US"/>
              <a:t> </a:t>
            </a:r>
            <a:r>
              <a:rPr sz="1400" lang="en-US"/>
              <a:t> </a:t>
            </a:r>
            <a:r>
              <a:rPr sz="1400"/>
              <a:t>user to void the order that mistakenly placed or</a:t>
            </a:r>
            <a:r>
              <a:rPr sz="1400" lang="en-US"/>
              <a:t> </a:t>
            </a:r>
            <a:r>
              <a:rPr sz="1400"/>
              <a:t>exceptional case occur</a:t>
            </a:r>
            <a:r>
              <a:rPr sz="1400" lang="en-US"/>
              <a:t>.</a:t>
            </a:r>
            <a:r>
              <a:rPr sz="1400" lang="en-US"/>
              <a:t> </a:t>
            </a:r>
            <a:endParaRPr sz="1200"/>
          </a:p>
          <a:p>
            <a:pPr indent="-285750" marL="425450">
              <a:buFont typeface="Arial"/>
              <a:buChar char="•"/>
            </a:pPr>
            <a:r>
              <a:rPr b="1" sz="1400"/>
              <a:t>Reporting Management </a:t>
            </a:r>
            <a:endParaRPr b="1" sz="1200"/>
          </a:p>
          <a:p>
            <a:pPr indent="-285750" marL="425450">
              <a:buFont typeface="Arial"/>
              <a:buChar char="•"/>
            </a:pPr>
            <a:r>
              <a:rPr sz="1400" lang="en-US"/>
              <a:t> </a:t>
            </a:r>
            <a:r>
              <a:rPr sz="1400" lang="en-US"/>
              <a:t>T</a:t>
            </a:r>
            <a:r>
              <a:rPr sz="1400"/>
              <a:t>he sys</a:t>
            </a:r>
            <a:r>
              <a:rPr sz="1400" lang="en-US"/>
              <a:t>t</a:t>
            </a:r>
            <a:r>
              <a:rPr sz="1400" lang="en-US"/>
              <a:t>e</a:t>
            </a:r>
            <a:r>
              <a:rPr sz="1400"/>
              <a:t>m shall generate a report that based on the time period that customize</a:t>
            </a:r>
            <a:endParaRPr sz="1200"/>
          </a:p>
          <a:p>
            <a:pPr>
              <a:buNone/>
            </a:pPr>
            <a:r>
              <a:rPr sz="1400" lang="en-US"/>
              <a:t> </a:t>
            </a:r>
            <a:r>
              <a:rPr sz="1400" lang="en-US"/>
              <a:t> </a:t>
            </a:r>
            <a:r>
              <a:rPr sz="1400" lang="en-US"/>
              <a:t> </a:t>
            </a:r>
            <a:r>
              <a:rPr sz="1400" lang="en-US"/>
              <a:t> </a:t>
            </a:r>
            <a:r>
              <a:rPr sz="1400" lang="en-US"/>
              <a:t> </a:t>
            </a:r>
            <a:r>
              <a:rPr sz="1400" lang="en-US"/>
              <a:t> </a:t>
            </a:r>
            <a:r>
              <a:rPr sz="1400"/>
              <a:t>by user.</a:t>
            </a:r>
            <a:endParaRPr sz="1200"/>
          </a:p>
          <a:p>
            <a:pPr indent="-285750" marL="425450">
              <a:buFont typeface="Arial"/>
              <a:buChar char="•"/>
            </a:pPr>
            <a:r>
              <a:rPr sz="1400"/>
              <a:t>The system shall retrieve related information from the database and generate</a:t>
            </a:r>
            <a:endParaRPr sz="1200"/>
          </a:p>
          <a:p>
            <a:pPr>
              <a:buNone/>
            </a:pPr>
            <a:r>
              <a:rPr sz="1400" lang="en-US"/>
              <a:t> </a:t>
            </a:r>
            <a:r>
              <a:rPr sz="1400" lang="en-US"/>
              <a:t> </a:t>
            </a:r>
            <a:r>
              <a:rPr sz="1400" lang="en-US"/>
              <a:t> </a:t>
            </a:r>
            <a:r>
              <a:rPr sz="1400" lang="en-US"/>
              <a:t> </a:t>
            </a:r>
            <a:r>
              <a:rPr sz="1400" lang="en-US"/>
              <a:t> </a:t>
            </a:r>
            <a:r>
              <a:rPr sz="1400"/>
              <a:t>the report to user. </a:t>
            </a:r>
            <a:endParaRPr sz="1200"/>
          </a:p>
          <a:p>
            <a:pPr indent="-285750" marL="425450">
              <a:buFont typeface="Arial"/>
              <a:buChar char="•"/>
            </a:pPr>
            <a:r>
              <a:rPr b="1" sz="1400"/>
              <a:t>Menu Management</a:t>
            </a:r>
            <a:endParaRPr b="1" sz="1200"/>
          </a:p>
          <a:p>
            <a:pPr indent="-285750" marL="425450">
              <a:buFont typeface="Arial"/>
              <a:buChar char="•"/>
            </a:pPr>
            <a:r>
              <a:rPr sz="1400"/>
              <a:t>The system shall only allow management level user to edit the menu card</a:t>
            </a:r>
            <a:r>
              <a:rPr sz="1400" lang="en-US"/>
              <a:t> </a:t>
            </a:r>
            <a:r>
              <a:rPr sz="1400"/>
              <a:t>information by having an authorization login checking</a:t>
            </a:r>
            <a:endParaRPr sz="1200"/>
          </a:p>
          <a:p>
            <a:pPr indent="-285750" marL="425450">
              <a:buFont typeface="Arial"/>
              <a:buChar char="•"/>
            </a:pPr>
            <a:r>
              <a:rPr sz="1400"/>
              <a:t>The system shall allow user to update their restaurant menu card information.</a:t>
            </a:r>
            <a:endParaRPr/>
          </a:p>
        </p:txBody>
      </p:sp>
      <p:sp>
        <p:nvSpPr>
          <p:cNvPr id="1048659" name="Rectangle 6"/>
          <p:cNvSpPr/>
          <p:nvPr/>
        </p:nvSpPr>
        <p:spPr>
          <a:xfrm rot="6446257">
            <a:off x="3589283" y="2748956"/>
            <a:ext cx="4572000" cy="307777"/>
          </a:xfrm>
          <a:prstGeom prst="rect"/>
        </p:spPr>
        <p:txBody>
          <a:bodyPr wrap="square">
            <a:spAutoFit/>
          </a:bodyPr>
          <a:p>
            <a:pPr algn="just"/>
            <a:r>
              <a:rPr dirty="0" lang="en-US" smtClean="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06" name=""/>
        <p:cNvGrpSpPr/>
        <p:nvPr/>
      </p:nvGrpSpPr>
      <p:grpSpPr>
        <a:xfrm>
          <a:off x="0" y="0"/>
          <a:ext cx="0" cy="0"/>
          <a:chOff x="0" y="0"/>
          <a:chExt cx="0" cy="0"/>
        </a:xfrm>
      </p:grpSpPr>
      <p:sp>
        <p:nvSpPr>
          <p:cNvPr id="1048660" name="Text Placeholder 2"/>
          <p:cNvSpPr>
            <a:spLocks noGrp="1"/>
          </p:cNvSpPr>
          <p:nvPr>
            <p:ph type="body" idx="2"/>
          </p:nvPr>
        </p:nvSpPr>
        <p:spPr>
          <a:xfrm>
            <a:off x="135732" y="1194361"/>
            <a:ext cx="6202006" cy="3293556"/>
          </a:xfrm>
        </p:spPr>
        <p:txBody>
          <a:bodyPr>
            <a:normAutofit/>
          </a:bodyPr>
          <a:p>
            <a:pPr algn="just"/>
            <a:r>
              <a:rPr b="1" dirty="0" lang="en-US" smtClean="0"/>
              <a:t>Billing Management</a:t>
            </a:r>
            <a:endParaRPr dirty="0" lang="en-US"/>
          </a:p>
          <a:p>
            <a:pPr algn="just"/>
            <a:r>
              <a:rPr b="0" dirty="0" lang="en-US" smtClean="0"/>
              <a:t>The system shall retrieve data that needed and arrange in a meaningful structure then print for user as a reference.</a:t>
            </a:r>
            <a:endParaRPr b="0" dirty="0" lang="en-US"/>
          </a:p>
          <a:p>
            <a:pPr algn="just"/>
            <a:r>
              <a:rPr b="0" dirty="0" lang="en-US" smtClean="0"/>
              <a:t>The system shall let user to choose the payment channel that they wish to use.</a:t>
            </a:r>
            <a:r>
              <a:rPr b="0" dirty="0" lang="en-US" smtClean="0"/>
              <a:t> </a:t>
            </a:r>
            <a:endParaRPr b="0" dirty="0" lang="en-US"/>
          </a:p>
          <a:p>
            <a:pPr algn="just"/>
            <a:r>
              <a:rPr b="1" dirty="0" lang="en-US" smtClean="0"/>
              <a:t> Goods and Services Tax Management </a:t>
            </a:r>
            <a:endParaRPr dirty="0" lang="en-US"/>
          </a:p>
          <a:p>
            <a:pPr algn="just"/>
            <a:r>
              <a:rPr b="0" dirty="0" lang="en-US" smtClean="0"/>
              <a:t>The system shall calculate the total amount of money that need to submit to</a:t>
            </a:r>
            <a:endParaRPr b="0" dirty="0" lang="en-US"/>
          </a:p>
          <a:p>
            <a:pPr algn="just"/>
            <a:r>
              <a:rPr b="0" dirty="0" lang="en-US" smtClean="0"/>
              <a:t>government at the end of the month.</a:t>
            </a:r>
            <a:endParaRPr b="0" dirty="0" lang="en-US"/>
          </a:p>
          <a:p>
            <a:pPr algn="just"/>
            <a:r>
              <a:rPr b="1" dirty="0" lang="en-US" smtClean="0"/>
              <a:t>Order Queue Module </a:t>
            </a:r>
            <a:endParaRPr dirty="0" lang="en-US"/>
          </a:p>
          <a:p>
            <a:pPr algn="just"/>
            <a:r>
              <a:rPr b="0" dirty="0" lang="en-US" smtClean="0"/>
              <a:t>The system will update the queue display whenever a new order is placed</a:t>
            </a:r>
            <a:endParaRPr b="0" dirty="0" lang="en-US"/>
          </a:p>
          <a:p>
            <a:pPr algn="just"/>
            <a:r>
              <a:rPr b="0" dirty="0" lang="en-US" smtClean="0"/>
              <a:t>The system will merge the amount identical food that needs to be prepared and</a:t>
            </a:r>
            <a:endParaRPr b="0" dirty="0" lang="en-US"/>
          </a:p>
          <a:p>
            <a:pPr algn="just"/>
            <a:r>
              <a:rPr b="0" dirty="0" lang="en-US" smtClean="0"/>
              <a:t>display on the screen</a:t>
            </a:r>
            <a:endParaRPr b="0" dirty="0" lang="en-US"/>
          </a:p>
        </p:txBody>
      </p:sp>
      <p:sp>
        <p:nvSpPr>
          <p:cNvPr id="1048661" name="Title 3"/>
          <p:cNvSpPr>
            <a:spLocks noGrp="1"/>
          </p:cNvSpPr>
          <p:nvPr>
            <p:ph type="title"/>
          </p:nvPr>
        </p:nvSpPr>
        <p:spPr/>
        <p:txBody>
          <a:bodyPr>
            <a:normAutofit fontScale="90000"/>
          </a:bodyPr>
          <a:p>
            <a:r>
              <a:rPr dirty="0" lang="en-IN" smtClean="0"/>
              <a:t>“Grocery Delivery Website”</a:t>
            </a:r>
            <a:endParaRPr dirty="0" lang="en-US"/>
          </a:p>
        </p:txBody>
      </p:sp>
      <p:sp>
        <p:nvSpPr>
          <p:cNvPr id="1048662" name="Text Placeholder 4"/>
          <p:cNvSpPr>
            <a:spLocks noGrp="1"/>
          </p:cNvSpPr>
          <p:nvPr>
            <p:ph type="body" idx="1"/>
          </p:nvPr>
        </p:nvSpPr>
        <p:spPr/>
        <p:txBody>
          <a:bodyPr/>
          <a:p>
            <a:r>
              <a:rPr dirty="0" sz="1800" lang="en-IN" smtClean="0"/>
              <a:t>Functional Requirements</a:t>
            </a:r>
            <a:endParaRPr dirty="0" sz="1800"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07" name=""/>
        <p:cNvGrpSpPr/>
        <p:nvPr/>
      </p:nvGrpSpPr>
      <p:grpSpPr>
        <a:xfrm>
          <a:off x="0" y="0"/>
          <a:ext cx="0" cy="0"/>
          <a:chOff x="0" y="0"/>
          <a:chExt cx="0" cy="0"/>
        </a:xfrm>
      </p:grpSpPr>
      <p:sp>
        <p:nvSpPr>
          <p:cNvPr id="1048663" name="Text Placeholder 1"/>
          <p:cNvSpPr>
            <a:spLocks noGrp="1"/>
          </p:cNvSpPr>
          <p:nvPr>
            <p:ph type="body" idx="1"/>
          </p:nvPr>
        </p:nvSpPr>
        <p:spPr/>
        <p:txBody>
          <a:bodyPr/>
          <a:p>
            <a:r>
              <a:rPr dirty="0" sz="1800" lang="en-IN" smtClean="0"/>
              <a:t>Non Functional Requirements </a:t>
            </a:r>
          </a:p>
        </p:txBody>
      </p:sp>
      <p:sp>
        <p:nvSpPr>
          <p:cNvPr id="1048664" name="Text Placeholder 2"/>
          <p:cNvSpPr>
            <a:spLocks noGrp="1"/>
          </p:cNvSpPr>
          <p:nvPr>
            <p:ph type="body" idx="2"/>
          </p:nvPr>
        </p:nvSpPr>
        <p:spPr>
          <a:xfrm>
            <a:off x="497681" y="1038224"/>
            <a:ext cx="5699804" cy="4105275"/>
          </a:xfrm>
        </p:spPr>
        <p:txBody>
          <a:bodyPr>
            <a:normAutofit/>
          </a:bodyPr>
          <a:p>
            <a:pPr algn="just"/>
            <a:r>
              <a:rPr b="1" dirty="0" lang="en-US"/>
              <a:t>Operational Requirements </a:t>
            </a:r>
            <a:endParaRPr b="1" dirty="0" lang="en-US"/>
          </a:p>
          <a:p>
            <a:pPr algn="just"/>
            <a:r>
              <a:rPr dirty="0" lang="en-US"/>
              <a:t>The system should operate in Window platform environment.</a:t>
            </a:r>
            <a:endParaRPr dirty="0" lang="en-US"/>
          </a:p>
          <a:p>
            <a:pPr algn="just"/>
            <a:r>
              <a:rPr dirty="0" lang="en-US"/>
              <a:t>The system should prompt user to make a backup at the end of the</a:t>
            </a:r>
            <a:endParaRPr dirty="0" lang="en-US"/>
          </a:p>
          <a:p>
            <a:pPr algn="just"/>
            <a:r>
              <a:rPr dirty="0" lang="en-US"/>
              <a:t>operational day.</a:t>
            </a:r>
            <a:endParaRPr dirty="0" lang="en-US"/>
          </a:p>
          <a:p>
            <a:pPr algn="just"/>
            <a:r>
              <a:rPr b="1" dirty="0" lang="en-US"/>
              <a:t>Performance Requirements </a:t>
            </a:r>
            <a:endParaRPr b="1" dirty="0" lang="en-US"/>
          </a:p>
          <a:p>
            <a:pPr algn="just"/>
            <a:r>
              <a:rPr dirty="0" lang="en-US"/>
              <a:t>The system should let user to place an order in a short period of time. The</a:t>
            </a:r>
            <a:endParaRPr dirty="0" lang="en-US"/>
          </a:p>
          <a:p>
            <a:pPr algn="just"/>
            <a:r>
              <a:rPr dirty="0" lang="en-US"/>
              <a:t>system should complete perform the billing process in a short period of</a:t>
            </a:r>
            <a:endParaRPr dirty="0" lang="en-US"/>
          </a:p>
          <a:p>
            <a:pPr algn="just"/>
            <a:r>
              <a:rPr dirty="0" lang="en-US"/>
              <a:t>time.</a:t>
            </a:r>
            <a:endParaRPr dirty="0" lang="en-US"/>
          </a:p>
          <a:p>
            <a:pPr algn="just"/>
            <a:r>
              <a:rPr b="1" dirty="0" lang="en-US"/>
              <a:t>Security Requirements</a:t>
            </a:r>
            <a:endParaRPr b="1" dirty="0" lang="en-US"/>
          </a:p>
          <a:p>
            <a:pPr algn="just"/>
            <a:r>
              <a:rPr dirty="0" lang="en-US"/>
              <a:t>The system should validate the username and password in order to login and make changes to the system. The system should request the current password of the user in order to let them change to a new password</a:t>
            </a:r>
            <a:endParaRPr dirty="0" lang="en-US"/>
          </a:p>
          <a:p>
            <a:pPr algn="just"/>
            <a:r>
              <a:rPr b="1" dirty="0" lang="en-US"/>
              <a:t>Usability Requirement</a:t>
            </a:r>
            <a:endParaRPr b="1" dirty="0" lang="en-US"/>
          </a:p>
          <a:p>
            <a:pPr algn="just"/>
            <a:r>
              <a:rPr dirty="0" lang="en-US"/>
              <a:t>The system should have an easy understand graphic user interface that deal</a:t>
            </a:r>
            <a:endParaRPr dirty="0" lang="en-US"/>
          </a:p>
          <a:p>
            <a:pPr algn="just"/>
            <a:r>
              <a:rPr dirty="0" lang="en-US"/>
              <a:t>with the user. The system should let user easy to understand the</a:t>
            </a:r>
            <a:endParaRPr dirty="0" lang="en-US"/>
          </a:p>
          <a:p>
            <a:pPr algn="just"/>
            <a:r>
              <a:rPr dirty="0" lang="en-US"/>
              <a:t>functionality of each modules.</a:t>
            </a:r>
            <a:endParaRPr dirty="0" lang="en-US"/>
          </a:p>
        </p:txBody>
      </p:sp>
      <p:sp>
        <p:nvSpPr>
          <p:cNvPr id="1048665" name="Title 3"/>
          <p:cNvSpPr>
            <a:spLocks noGrp="1"/>
          </p:cNvSpPr>
          <p:nvPr>
            <p:ph type="title"/>
          </p:nvPr>
        </p:nvSpPr>
        <p:spPr/>
        <p:txBody>
          <a:bodyPr>
            <a:normAutofit fontScale="90000"/>
          </a:bodyPr>
          <a:p>
            <a:r>
              <a:rPr dirty="0" lang="en-IN" smtClean="0"/>
              <a:t>“Grocery  Delivery  Website"</a:t>
            </a:r>
            <a:endParaRPr dirty="0"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27" name=""/>
        <p:cNvGrpSpPr/>
        <p:nvPr/>
      </p:nvGrpSpPr>
      <p:grpSpPr>
        <a:xfrm>
          <a:off x="0" y="0"/>
          <a:ext cx="0" cy="0"/>
          <a:chOff x="0" y="0"/>
          <a:chExt cx="0" cy="0"/>
        </a:xfrm>
      </p:grpSpPr>
      <p:sp>
        <p:nvSpPr>
          <p:cNvPr id="1048673" name="Text Placeholder 1"/>
          <p:cNvSpPr>
            <a:spLocks noGrp="1"/>
          </p:cNvSpPr>
          <p:nvPr>
            <p:ph type="body" idx="1"/>
          </p:nvPr>
        </p:nvSpPr>
        <p:spPr/>
        <p:txBody>
          <a:bodyPr/>
          <a:p>
            <a:r>
              <a:rPr dirty="0" sz="1800" lang="en-IN" smtClean="0"/>
              <a:t>Summary</a:t>
            </a:r>
          </a:p>
          <a:p>
            <a:pPr>
              <a:buNone/>
            </a:pPr>
            <a:endParaRPr dirty="0" lang="en-US"/>
          </a:p>
        </p:txBody>
      </p:sp>
      <p:sp>
        <p:nvSpPr>
          <p:cNvPr id="1048675" name="Title 3"/>
          <p:cNvSpPr>
            <a:spLocks noGrp="1"/>
          </p:cNvSpPr>
          <p:nvPr>
            <p:ph type="title"/>
          </p:nvPr>
        </p:nvSpPr>
        <p:spPr/>
        <p:txBody>
          <a:bodyPr>
            <a:normAutofit fontScale="90000"/>
          </a:bodyPr>
          <a:p>
            <a:r>
              <a:rPr dirty="0" lang="en-IN" smtClean="0"/>
              <a:t>“Grocery  Delivery  Website"</a:t>
            </a:r>
            <a:endParaRPr dirty="0" lang="en-US"/>
          </a:p>
        </p:txBody>
      </p:sp>
      <p:sp>
        <p:nvSpPr>
          <p:cNvPr id="1053307" name=""/>
          <p:cNvSpPr txBox="1"/>
          <p:nvPr/>
        </p:nvSpPr>
        <p:spPr>
          <a:xfrm>
            <a:off x="571792" y="1099643"/>
            <a:ext cx="5841661" cy="1539240"/>
          </a:xfrm>
          <a:prstGeom prst="rect"/>
        </p:spPr>
        <p:txBody>
          <a:bodyPr rtlCol="0" wrap="square">
            <a:spAutoFit/>
          </a:bodyPr>
          <a:p>
            <a:r>
              <a:rPr sz="2800" lang="en-IN">
                <a:solidFill>
                  <a:srgbClr val="000000"/>
                </a:solidFill>
              </a:rPr>
              <a:t>Online food delivery is a service that provides a digital platform for customers to purchase food online via a website or application. </a:t>
            </a:r>
            <a:endParaRPr sz="2800" lang="en-IN">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52" name=""/>
        <p:cNvGrpSpPr/>
        <p:nvPr/>
      </p:nvGrpSpPr>
      <p:grpSpPr>
        <a:xfrm>
          <a:off x="0" y="0"/>
          <a:ext cx="0" cy="0"/>
          <a:chOff x="0" y="0"/>
          <a:chExt cx="0" cy="0"/>
        </a:xfrm>
      </p:grpSpPr>
      <p:sp>
        <p:nvSpPr>
          <p:cNvPr id="1048623" name=""/>
          <p:cNvSpPr>
            <a:spLocks noGrp="1"/>
          </p:cNvSpPr>
          <p:nvPr>
            <p:ph type="body" idx="1"/>
          </p:nvPr>
        </p:nvSpPr>
        <p:spPr/>
        <p:txBody>
          <a:bodyPr/>
          <a:p>
            <a:r>
              <a:rPr sz="2400" lang="en-US"/>
              <a:t>C</a:t>
            </a:r>
            <a:r>
              <a:rPr sz="2400" lang="en-US"/>
              <a:t>o</a:t>
            </a:r>
            <a:r>
              <a:rPr sz="2400" lang="en-US"/>
              <a:t>n</a:t>
            </a:r>
            <a:r>
              <a:rPr sz="2400" lang="en-US"/>
              <a:t>c</a:t>
            </a:r>
            <a:r>
              <a:rPr sz="2400" lang="en-US"/>
              <a:t>l</a:t>
            </a:r>
            <a:r>
              <a:rPr sz="2400" lang="en-US"/>
              <a:t>usion</a:t>
            </a:r>
            <a:endParaRPr lang="en-IN"/>
          </a:p>
        </p:txBody>
      </p:sp>
      <p:sp>
        <p:nvSpPr>
          <p:cNvPr id="1048625" name=""/>
          <p:cNvSpPr>
            <a:spLocks noGrp="1"/>
          </p:cNvSpPr>
          <p:nvPr>
            <p:ph type="title"/>
          </p:nvPr>
        </p:nvSpPr>
        <p:spPr/>
        <p:txBody>
          <a:bodyPr>
            <a:normAutofit fontScale="90000"/>
          </a:bodyPr>
          <a:p>
            <a:r>
              <a:rPr lang="en-US"/>
              <a:t>G</a:t>
            </a:r>
            <a:r>
              <a:rPr lang="en-US"/>
              <a:t>r</a:t>
            </a:r>
            <a:r>
              <a:rPr lang="en-US"/>
              <a:t>o</a:t>
            </a:r>
            <a:r>
              <a:rPr lang="en-US"/>
              <a:t>cery</a:t>
            </a:r>
            <a:r>
              <a:rPr lang="en-US"/>
              <a:t> </a:t>
            </a:r>
            <a:r>
              <a:rPr lang="en-US"/>
              <a:t>Delivery</a:t>
            </a:r>
            <a:r>
              <a:rPr lang="en-US"/>
              <a:t> </a:t>
            </a:r>
            <a:r>
              <a:rPr lang="en-US"/>
              <a:t>Website</a:t>
            </a:r>
            <a:endParaRPr lang="en-IN"/>
          </a:p>
        </p:txBody>
      </p:sp>
      <p:sp>
        <p:nvSpPr>
          <p:cNvPr id="1053308" name=""/>
          <p:cNvSpPr txBox="1"/>
          <p:nvPr/>
        </p:nvSpPr>
        <p:spPr>
          <a:xfrm>
            <a:off x="588553" y="1309359"/>
            <a:ext cx="5190310" cy="3177540"/>
          </a:xfrm>
          <a:prstGeom prst="rect"/>
        </p:spPr>
        <p:txBody>
          <a:bodyPr rtlCol="0" wrap="square">
            <a:spAutoFit/>
          </a:bodyPr>
          <a:p>
            <a:pPr indent="-342900" marL="347663">
              <a:buFont typeface="Arial"/>
              <a:buChar char="•"/>
            </a:pPr>
            <a:r>
              <a:rPr sz="2000" lang="en-IN">
                <a:solidFill>
                  <a:srgbClr val="000000"/>
                </a:solidFill>
              </a:rPr>
              <a:t>Online Food Ordering system, we have developed secure, user-friendly food ordering app. The online food ordering </a:t>
            </a:r>
            <a:r>
              <a:rPr sz="2000" lang="en-IN">
                <a:solidFill>
                  <a:srgbClr val="000000"/>
                </a:solidFill>
              </a:rPr>
              <a:t>system will be helpful for the hotels and restaurants to increase the scope of the business by helping user’s to give order </a:t>
            </a:r>
            <a:r>
              <a:rPr sz="2000" lang="en-IN">
                <a:solidFill>
                  <a:srgbClr val="000000"/>
                </a:solidFill>
              </a:rPr>
              <a:t>through online. This app is completely secure since every user is provided with user ID and Password so there is no </a:t>
            </a:r>
            <a:r>
              <a:rPr sz="2000" lang="en-US">
                <a:solidFill>
                  <a:srgbClr val="000000"/>
                </a:solidFill>
              </a:rPr>
              <a:t> </a:t>
            </a:r>
            <a:r>
              <a:rPr sz="2000" lang="en-IN">
                <a:solidFill>
                  <a:srgbClr val="000000"/>
                </a:solidFill>
              </a:rPr>
              <a:t>chance of any unauthorized access. Online Payment, Registration and cancellation make it easier to use.</a:t>
            </a:r>
            <a:endParaRPr sz="2800" lang="en-IN">
              <a:solidFill>
                <a:srgbClr val="000000"/>
              </a:solidFill>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ScaleCrop>0</ScaleCrop>
  <LinksUpToDate>0</LinksUpToDate>
</Properties>
</file>

<file path=docProps/core.xml><?xml version="1.0" encoding="utf-8"?>
<cp:coreProperties xmlns:cp="http://schemas.openxmlformats.org/package/2006/metadata/core-properties" xmlns:dc="http://purl.org/dc/elements/1.1/" xmlns:dcterms="http://purl.org/dc/terms/" xmlns:xsi="http://www.w3.org/2001/XMLSchema-instance">
  <dc:creator>Dr Manish Sharma</dc:creator>
  <dcterms:created xsi:type="dcterms:W3CDTF">2020-08-12T13:21:46Z</dcterms:created>
  <dcterms:modified xsi:type="dcterms:W3CDTF">2023-05-12T15:19:17Z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b03e2125315f41bf9d48f7e238ff693a</vt:lpwstr>
  </property>
</Properties>
</file>